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70" r:id="rId3"/>
    <p:sldId id="317" r:id="rId4"/>
    <p:sldId id="307" r:id="rId5"/>
    <p:sldId id="310" r:id="rId6"/>
    <p:sldId id="294" r:id="rId7"/>
    <p:sldId id="312" r:id="rId8"/>
    <p:sldId id="311" r:id="rId9"/>
    <p:sldId id="300" r:id="rId10"/>
    <p:sldId id="313" r:id="rId11"/>
    <p:sldId id="314" r:id="rId12"/>
    <p:sldId id="299" r:id="rId13"/>
    <p:sldId id="281" r:id="rId14"/>
    <p:sldId id="315" r:id="rId15"/>
    <p:sldId id="316" r:id="rId16"/>
    <p:sldId id="308" r:id="rId17"/>
    <p:sldId id="309" r:id="rId18"/>
    <p:sldId id="304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8879" autoAdjust="0"/>
  </p:normalViewPr>
  <p:slideViewPr>
    <p:cSldViewPr snapToGrid="0">
      <p:cViewPr varScale="1">
        <p:scale>
          <a:sx n="71" d="100"/>
          <a:sy n="71" d="100"/>
        </p:scale>
        <p:origin x="-11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AE95F0-04AA-4669-B764-42FECB0C4A86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DA01AC-FFF0-44F5-A05A-D81AB4193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3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8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8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7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8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8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2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2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2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72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46B21-794A-487E-A0E1-F0FF55CBB1D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D750B-947C-400E-B8CE-3DD0E804B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valenciacollege.edu/support/howto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dimensionshs.com/" TargetMode="External"/><Relationship Id="rId2" Type="http://schemas.openxmlformats.org/officeDocument/2006/relationships/hyperlink" Target="https://www.floridashines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72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9351624" y="2825021"/>
            <a:ext cx="2515612" cy="2675194"/>
            <a:chOff x="1561693" y="2336819"/>
            <a:chExt cx="3491035" cy="3712494"/>
          </a:xfrm>
        </p:grpSpPr>
        <p:sp>
          <p:nvSpPr>
            <p:cNvPr id="74" name="Oval 73"/>
            <p:cNvSpPr/>
            <p:nvPr/>
          </p:nvSpPr>
          <p:spPr>
            <a:xfrm>
              <a:off x="1561693" y="5347416"/>
              <a:ext cx="3491035" cy="701897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Freeform 46"/>
            <p:cNvSpPr>
              <a:spLocks/>
            </p:cNvSpPr>
            <p:nvPr/>
          </p:nvSpPr>
          <p:spPr bwMode="auto">
            <a:xfrm>
              <a:off x="1826058" y="3307191"/>
              <a:ext cx="2832021" cy="2486134"/>
            </a:xfrm>
            <a:custGeom>
              <a:avLst/>
              <a:gdLst>
                <a:gd name="T0" fmla="*/ 2164 w 2399"/>
                <a:gd name="T1" fmla="*/ 161 h 2106"/>
                <a:gd name="T2" fmla="*/ 2128 w 2399"/>
                <a:gd name="T3" fmla="*/ 132 h 2106"/>
                <a:gd name="T4" fmla="*/ 1966 w 2399"/>
                <a:gd name="T5" fmla="*/ 227 h 2106"/>
                <a:gd name="T6" fmla="*/ 1893 w 2399"/>
                <a:gd name="T7" fmla="*/ 257 h 2106"/>
                <a:gd name="T8" fmla="*/ 1724 w 2399"/>
                <a:gd name="T9" fmla="*/ 286 h 2106"/>
                <a:gd name="T10" fmla="*/ 1629 w 2399"/>
                <a:gd name="T11" fmla="*/ 286 h 2106"/>
                <a:gd name="T12" fmla="*/ 1629 w 2399"/>
                <a:gd name="T13" fmla="*/ 286 h 2106"/>
                <a:gd name="T14" fmla="*/ 1600 w 2399"/>
                <a:gd name="T15" fmla="*/ 286 h 2106"/>
                <a:gd name="T16" fmla="*/ 1460 w 2399"/>
                <a:gd name="T17" fmla="*/ 264 h 2106"/>
                <a:gd name="T18" fmla="*/ 1306 w 2399"/>
                <a:gd name="T19" fmla="*/ 220 h 2106"/>
                <a:gd name="T20" fmla="*/ 1203 w 2399"/>
                <a:gd name="T21" fmla="*/ 176 h 2106"/>
                <a:gd name="T22" fmla="*/ 1196 w 2399"/>
                <a:gd name="T23" fmla="*/ 169 h 2106"/>
                <a:gd name="T24" fmla="*/ 1123 w 2399"/>
                <a:gd name="T25" fmla="*/ 117 h 2106"/>
                <a:gd name="T26" fmla="*/ 961 w 2399"/>
                <a:gd name="T27" fmla="*/ 37 h 2106"/>
                <a:gd name="T28" fmla="*/ 792 w 2399"/>
                <a:gd name="T29" fmla="*/ 7 h 2106"/>
                <a:gd name="T30" fmla="*/ 624 w 2399"/>
                <a:gd name="T31" fmla="*/ 7 h 2106"/>
                <a:gd name="T32" fmla="*/ 543 w 2399"/>
                <a:gd name="T33" fmla="*/ 22 h 2106"/>
                <a:gd name="T34" fmla="*/ 374 w 2399"/>
                <a:gd name="T35" fmla="*/ 73 h 2106"/>
                <a:gd name="T36" fmla="*/ 227 w 2399"/>
                <a:gd name="T37" fmla="*/ 169 h 2106"/>
                <a:gd name="T38" fmla="*/ 110 w 2399"/>
                <a:gd name="T39" fmla="*/ 286 h 2106"/>
                <a:gd name="T40" fmla="*/ 29 w 2399"/>
                <a:gd name="T41" fmla="*/ 440 h 2106"/>
                <a:gd name="T42" fmla="*/ 7 w 2399"/>
                <a:gd name="T43" fmla="*/ 543 h 2106"/>
                <a:gd name="T44" fmla="*/ 0 w 2399"/>
                <a:gd name="T45" fmla="*/ 646 h 2106"/>
                <a:gd name="T46" fmla="*/ 7 w 2399"/>
                <a:gd name="T47" fmla="*/ 858 h 2106"/>
                <a:gd name="T48" fmla="*/ 59 w 2399"/>
                <a:gd name="T49" fmla="*/ 1233 h 2106"/>
                <a:gd name="T50" fmla="*/ 103 w 2399"/>
                <a:gd name="T51" fmla="*/ 1402 h 2106"/>
                <a:gd name="T52" fmla="*/ 139 w 2399"/>
                <a:gd name="T53" fmla="*/ 1497 h 2106"/>
                <a:gd name="T54" fmla="*/ 213 w 2399"/>
                <a:gd name="T55" fmla="*/ 1666 h 2106"/>
                <a:gd name="T56" fmla="*/ 301 w 2399"/>
                <a:gd name="T57" fmla="*/ 1812 h 2106"/>
                <a:gd name="T58" fmla="*/ 404 w 2399"/>
                <a:gd name="T59" fmla="*/ 1923 h 2106"/>
                <a:gd name="T60" fmla="*/ 506 w 2399"/>
                <a:gd name="T61" fmla="*/ 2018 h 2106"/>
                <a:gd name="T62" fmla="*/ 616 w 2399"/>
                <a:gd name="T63" fmla="*/ 2077 h 2106"/>
                <a:gd name="T64" fmla="*/ 726 w 2399"/>
                <a:gd name="T65" fmla="*/ 2106 h 2106"/>
                <a:gd name="T66" fmla="*/ 836 w 2399"/>
                <a:gd name="T67" fmla="*/ 2106 h 2106"/>
                <a:gd name="T68" fmla="*/ 895 w 2399"/>
                <a:gd name="T69" fmla="*/ 2091 h 2106"/>
                <a:gd name="T70" fmla="*/ 1005 w 2399"/>
                <a:gd name="T71" fmla="*/ 2055 h 2106"/>
                <a:gd name="T72" fmla="*/ 1123 w 2399"/>
                <a:gd name="T73" fmla="*/ 1996 h 2106"/>
                <a:gd name="T74" fmla="*/ 1196 w 2399"/>
                <a:gd name="T75" fmla="*/ 1945 h 2106"/>
                <a:gd name="T76" fmla="*/ 1233 w 2399"/>
                <a:gd name="T77" fmla="*/ 1974 h 2106"/>
                <a:gd name="T78" fmla="*/ 1284 w 2399"/>
                <a:gd name="T79" fmla="*/ 2003 h 2106"/>
                <a:gd name="T80" fmla="*/ 1504 w 2399"/>
                <a:gd name="T81" fmla="*/ 2091 h 2106"/>
                <a:gd name="T82" fmla="*/ 1548 w 2399"/>
                <a:gd name="T83" fmla="*/ 2099 h 2106"/>
                <a:gd name="T84" fmla="*/ 1563 w 2399"/>
                <a:gd name="T85" fmla="*/ 2106 h 2106"/>
                <a:gd name="T86" fmla="*/ 1585 w 2399"/>
                <a:gd name="T87" fmla="*/ 2106 h 2106"/>
                <a:gd name="T88" fmla="*/ 1724 w 2399"/>
                <a:gd name="T89" fmla="*/ 2091 h 2106"/>
                <a:gd name="T90" fmla="*/ 1871 w 2399"/>
                <a:gd name="T91" fmla="*/ 2033 h 2106"/>
                <a:gd name="T92" fmla="*/ 1871 w 2399"/>
                <a:gd name="T93" fmla="*/ 2033 h 2106"/>
                <a:gd name="T94" fmla="*/ 1952 w 2399"/>
                <a:gd name="T95" fmla="*/ 1967 h 2106"/>
                <a:gd name="T96" fmla="*/ 2018 w 2399"/>
                <a:gd name="T97" fmla="*/ 1901 h 2106"/>
                <a:gd name="T98" fmla="*/ 2142 w 2399"/>
                <a:gd name="T99" fmla="*/ 1732 h 2106"/>
                <a:gd name="T100" fmla="*/ 2253 w 2399"/>
                <a:gd name="T101" fmla="*/ 1519 h 2106"/>
                <a:gd name="T102" fmla="*/ 2333 w 2399"/>
                <a:gd name="T103" fmla="*/ 1262 h 2106"/>
                <a:gd name="T104" fmla="*/ 2363 w 2399"/>
                <a:gd name="T105" fmla="*/ 1115 h 2106"/>
                <a:gd name="T106" fmla="*/ 2392 w 2399"/>
                <a:gd name="T107" fmla="*/ 888 h 2106"/>
                <a:gd name="T108" fmla="*/ 2399 w 2399"/>
                <a:gd name="T109" fmla="*/ 646 h 2106"/>
                <a:gd name="T110" fmla="*/ 2399 w 2399"/>
                <a:gd name="T111" fmla="*/ 572 h 2106"/>
                <a:gd name="T112" fmla="*/ 2363 w 2399"/>
                <a:gd name="T113" fmla="*/ 433 h 2106"/>
                <a:gd name="T114" fmla="*/ 2297 w 2399"/>
                <a:gd name="T115" fmla="*/ 308 h 2106"/>
                <a:gd name="T116" fmla="*/ 2216 w 2399"/>
                <a:gd name="T117" fmla="*/ 205 h 2106"/>
                <a:gd name="T118" fmla="*/ 2164 w 2399"/>
                <a:gd name="T119" fmla="*/ 161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106">
                  <a:moveTo>
                    <a:pt x="2164" y="161"/>
                  </a:moveTo>
                  <a:lnTo>
                    <a:pt x="2164" y="161"/>
                  </a:lnTo>
                  <a:lnTo>
                    <a:pt x="2128" y="132"/>
                  </a:lnTo>
                  <a:lnTo>
                    <a:pt x="2128" y="132"/>
                  </a:lnTo>
                  <a:lnTo>
                    <a:pt x="2047" y="183"/>
                  </a:lnTo>
                  <a:lnTo>
                    <a:pt x="1966" y="227"/>
                  </a:lnTo>
                  <a:lnTo>
                    <a:pt x="1966" y="227"/>
                  </a:lnTo>
                  <a:lnTo>
                    <a:pt x="1893" y="257"/>
                  </a:lnTo>
                  <a:lnTo>
                    <a:pt x="1812" y="279"/>
                  </a:lnTo>
                  <a:lnTo>
                    <a:pt x="1724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00" y="286"/>
                  </a:lnTo>
                  <a:lnTo>
                    <a:pt x="1600" y="286"/>
                  </a:lnTo>
                  <a:lnTo>
                    <a:pt x="1533" y="279"/>
                  </a:lnTo>
                  <a:lnTo>
                    <a:pt x="1460" y="264"/>
                  </a:lnTo>
                  <a:lnTo>
                    <a:pt x="1379" y="242"/>
                  </a:lnTo>
                  <a:lnTo>
                    <a:pt x="1306" y="220"/>
                  </a:lnTo>
                  <a:lnTo>
                    <a:pt x="1306" y="220"/>
                  </a:lnTo>
                  <a:lnTo>
                    <a:pt x="1203" y="176"/>
                  </a:lnTo>
                  <a:lnTo>
                    <a:pt x="1203" y="176"/>
                  </a:lnTo>
                  <a:lnTo>
                    <a:pt x="1196" y="169"/>
                  </a:lnTo>
                  <a:lnTo>
                    <a:pt x="1196" y="169"/>
                  </a:lnTo>
                  <a:lnTo>
                    <a:pt x="1123" y="117"/>
                  </a:lnTo>
                  <a:lnTo>
                    <a:pt x="1042" y="73"/>
                  </a:lnTo>
                  <a:lnTo>
                    <a:pt x="961" y="37"/>
                  </a:lnTo>
                  <a:lnTo>
                    <a:pt x="880" y="15"/>
                  </a:lnTo>
                  <a:lnTo>
                    <a:pt x="792" y="7"/>
                  </a:lnTo>
                  <a:lnTo>
                    <a:pt x="712" y="0"/>
                  </a:lnTo>
                  <a:lnTo>
                    <a:pt x="624" y="7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455" y="44"/>
                  </a:lnTo>
                  <a:lnTo>
                    <a:pt x="374" y="73"/>
                  </a:lnTo>
                  <a:lnTo>
                    <a:pt x="301" y="117"/>
                  </a:lnTo>
                  <a:lnTo>
                    <a:pt x="227" y="169"/>
                  </a:lnTo>
                  <a:lnTo>
                    <a:pt x="169" y="227"/>
                  </a:lnTo>
                  <a:lnTo>
                    <a:pt x="110" y="286"/>
                  </a:lnTo>
                  <a:lnTo>
                    <a:pt x="66" y="359"/>
                  </a:lnTo>
                  <a:lnTo>
                    <a:pt x="29" y="440"/>
                  </a:lnTo>
                  <a:lnTo>
                    <a:pt x="29" y="440"/>
                  </a:lnTo>
                  <a:lnTo>
                    <a:pt x="7" y="543"/>
                  </a:lnTo>
                  <a:lnTo>
                    <a:pt x="0" y="594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7" y="858"/>
                  </a:lnTo>
                  <a:lnTo>
                    <a:pt x="22" y="1057"/>
                  </a:lnTo>
                  <a:lnTo>
                    <a:pt x="59" y="1233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39" y="1497"/>
                  </a:lnTo>
                  <a:lnTo>
                    <a:pt x="176" y="1585"/>
                  </a:lnTo>
                  <a:lnTo>
                    <a:pt x="213" y="1666"/>
                  </a:lnTo>
                  <a:lnTo>
                    <a:pt x="257" y="1739"/>
                  </a:lnTo>
                  <a:lnTo>
                    <a:pt x="301" y="1812"/>
                  </a:lnTo>
                  <a:lnTo>
                    <a:pt x="352" y="1871"/>
                  </a:lnTo>
                  <a:lnTo>
                    <a:pt x="404" y="1923"/>
                  </a:lnTo>
                  <a:lnTo>
                    <a:pt x="455" y="1974"/>
                  </a:lnTo>
                  <a:lnTo>
                    <a:pt x="506" y="2018"/>
                  </a:lnTo>
                  <a:lnTo>
                    <a:pt x="558" y="2047"/>
                  </a:lnTo>
                  <a:lnTo>
                    <a:pt x="616" y="2077"/>
                  </a:lnTo>
                  <a:lnTo>
                    <a:pt x="668" y="2091"/>
                  </a:lnTo>
                  <a:lnTo>
                    <a:pt x="726" y="2106"/>
                  </a:lnTo>
                  <a:lnTo>
                    <a:pt x="785" y="2106"/>
                  </a:lnTo>
                  <a:lnTo>
                    <a:pt x="836" y="2106"/>
                  </a:lnTo>
                  <a:lnTo>
                    <a:pt x="895" y="2091"/>
                  </a:lnTo>
                  <a:lnTo>
                    <a:pt x="895" y="2091"/>
                  </a:lnTo>
                  <a:lnTo>
                    <a:pt x="1005" y="2055"/>
                  </a:lnTo>
                  <a:lnTo>
                    <a:pt x="1005" y="2055"/>
                  </a:lnTo>
                  <a:lnTo>
                    <a:pt x="1071" y="2025"/>
                  </a:lnTo>
                  <a:lnTo>
                    <a:pt x="1123" y="1996"/>
                  </a:lnTo>
                  <a:lnTo>
                    <a:pt x="1167" y="1974"/>
                  </a:lnTo>
                  <a:lnTo>
                    <a:pt x="1196" y="1945"/>
                  </a:lnTo>
                  <a:lnTo>
                    <a:pt x="1196" y="1945"/>
                  </a:lnTo>
                  <a:lnTo>
                    <a:pt x="1233" y="1974"/>
                  </a:lnTo>
                  <a:lnTo>
                    <a:pt x="1284" y="2003"/>
                  </a:lnTo>
                  <a:lnTo>
                    <a:pt x="1284" y="2003"/>
                  </a:lnTo>
                  <a:lnTo>
                    <a:pt x="1372" y="2047"/>
                  </a:lnTo>
                  <a:lnTo>
                    <a:pt x="1504" y="2091"/>
                  </a:lnTo>
                  <a:lnTo>
                    <a:pt x="1504" y="2091"/>
                  </a:lnTo>
                  <a:lnTo>
                    <a:pt x="1548" y="2099"/>
                  </a:lnTo>
                  <a:lnTo>
                    <a:pt x="1548" y="2099"/>
                  </a:lnTo>
                  <a:lnTo>
                    <a:pt x="1563" y="2106"/>
                  </a:lnTo>
                  <a:lnTo>
                    <a:pt x="1585" y="2106"/>
                  </a:lnTo>
                  <a:lnTo>
                    <a:pt x="1585" y="2106"/>
                  </a:lnTo>
                  <a:lnTo>
                    <a:pt x="1658" y="2106"/>
                  </a:lnTo>
                  <a:lnTo>
                    <a:pt x="1724" y="2091"/>
                  </a:lnTo>
                  <a:lnTo>
                    <a:pt x="1798" y="2069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952" y="1967"/>
                  </a:lnTo>
                  <a:lnTo>
                    <a:pt x="1952" y="1967"/>
                  </a:lnTo>
                  <a:lnTo>
                    <a:pt x="2018" y="1901"/>
                  </a:lnTo>
                  <a:lnTo>
                    <a:pt x="2084" y="1827"/>
                  </a:lnTo>
                  <a:lnTo>
                    <a:pt x="2142" y="1732"/>
                  </a:lnTo>
                  <a:lnTo>
                    <a:pt x="2201" y="1636"/>
                  </a:lnTo>
                  <a:lnTo>
                    <a:pt x="2253" y="1519"/>
                  </a:lnTo>
                  <a:lnTo>
                    <a:pt x="2297" y="1394"/>
                  </a:lnTo>
                  <a:lnTo>
                    <a:pt x="2333" y="1262"/>
                  </a:lnTo>
                  <a:lnTo>
                    <a:pt x="2363" y="1115"/>
                  </a:lnTo>
                  <a:lnTo>
                    <a:pt x="2363" y="1115"/>
                  </a:lnTo>
                  <a:lnTo>
                    <a:pt x="2377" y="1005"/>
                  </a:lnTo>
                  <a:lnTo>
                    <a:pt x="2392" y="888"/>
                  </a:lnTo>
                  <a:lnTo>
                    <a:pt x="2399" y="770"/>
                  </a:lnTo>
                  <a:lnTo>
                    <a:pt x="2399" y="646"/>
                  </a:lnTo>
                  <a:lnTo>
                    <a:pt x="2399" y="646"/>
                  </a:lnTo>
                  <a:lnTo>
                    <a:pt x="2399" y="572"/>
                  </a:lnTo>
                  <a:lnTo>
                    <a:pt x="2385" y="499"/>
                  </a:lnTo>
                  <a:lnTo>
                    <a:pt x="2363" y="433"/>
                  </a:lnTo>
                  <a:lnTo>
                    <a:pt x="2333" y="367"/>
                  </a:lnTo>
                  <a:lnTo>
                    <a:pt x="2297" y="308"/>
                  </a:lnTo>
                  <a:lnTo>
                    <a:pt x="2260" y="249"/>
                  </a:lnTo>
                  <a:lnTo>
                    <a:pt x="2216" y="205"/>
                  </a:lnTo>
                  <a:lnTo>
                    <a:pt x="2164" y="161"/>
                  </a:lnTo>
                  <a:lnTo>
                    <a:pt x="2164" y="161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>
                    <a:lumMod val="4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47"/>
            <p:cNvSpPr>
              <a:spLocks/>
            </p:cNvSpPr>
            <p:nvPr/>
          </p:nvSpPr>
          <p:spPr bwMode="auto">
            <a:xfrm>
              <a:off x="2822401" y="2336819"/>
              <a:ext cx="1931299" cy="1221818"/>
            </a:xfrm>
            <a:custGeom>
              <a:avLst/>
              <a:gdLst>
                <a:gd name="T0" fmla="*/ 638 w 1636"/>
                <a:gd name="T1" fmla="*/ 352 h 1035"/>
                <a:gd name="T2" fmla="*/ 499 w 1636"/>
                <a:gd name="T3" fmla="*/ 455 h 1035"/>
                <a:gd name="T4" fmla="*/ 418 w 1636"/>
                <a:gd name="T5" fmla="*/ 558 h 1035"/>
                <a:gd name="T6" fmla="*/ 396 w 1636"/>
                <a:gd name="T7" fmla="*/ 602 h 1035"/>
                <a:gd name="T8" fmla="*/ 352 w 1636"/>
                <a:gd name="T9" fmla="*/ 396 h 1035"/>
                <a:gd name="T10" fmla="*/ 301 w 1636"/>
                <a:gd name="T11" fmla="*/ 242 h 1035"/>
                <a:gd name="T12" fmla="*/ 205 w 1636"/>
                <a:gd name="T13" fmla="*/ 0 h 1035"/>
                <a:gd name="T14" fmla="*/ 0 w 1636"/>
                <a:gd name="T15" fmla="*/ 73 h 1035"/>
                <a:gd name="T16" fmla="*/ 73 w 1636"/>
                <a:gd name="T17" fmla="*/ 176 h 1035"/>
                <a:gd name="T18" fmla="*/ 220 w 1636"/>
                <a:gd name="T19" fmla="*/ 440 h 1035"/>
                <a:gd name="T20" fmla="*/ 264 w 1636"/>
                <a:gd name="T21" fmla="*/ 550 h 1035"/>
                <a:gd name="T22" fmla="*/ 337 w 1636"/>
                <a:gd name="T23" fmla="*/ 793 h 1035"/>
                <a:gd name="T24" fmla="*/ 359 w 1636"/>
                <a:gd name="T25" fmla="*/ 925 h 1035"/>
                <a:gd name="T26" fmla="*/ 565 w 1636"/>
                <a:gd name="T27" fmla="*/ 998 h 1035"/>
                <a:gd name="T28" fmla="*/ 748 w 1636"/>
                <a:gd name="T29" fmla="*/ 1035 h 1035"/>
                <a:gd name="T30" fmla="*/ 836 w 1636"/>
                <a:gd name="T31" fmla="*/ 1035 h 1035"/>
                <a:gd name="T32" fmla="*/ 924 w 1636"/>
                <a:gd name="T33" fmla="*/ 1027 h 1035"/>
                <a:gd name="T34" fmla="*/ 1056 w 1636"/>
                <a:gd name="T35" fmla="*/ 998 h 1035"/>
                <a:gd name="T36" fmla="*/ 1122 w 1636"/>
                <a:gd name="T37" fmla="*/ 976 h 1035"/>
                <a:gd name="T38" fmla="*/ 1232 w 1636"/>
                <a:gd name="T39" fmla="*/ 917 h 1035"/>
                <a:gd name="T40" fmla="*/ 1284 w 1636"/>
                <a:gd name="T41" fmla="*/ 881 h 1035"/>
                <a:gd name="T42" fmla="*/ 1387 w 1636"/>
                <a:gd name="T43" fmla="*/ 778 h 1035"/>
                <a:gd name="T44" fmla="*/ 1475 w 1636"/>
                <a:gd name="T45" fmla="*/ 660 h 1035"/>
                <a:gd name="T46" fmla="*/ 1533 w 1636"/>
                <a:gd name="T47" fmla="*/ 550 h 1035"/>
                <a:gd name="T48" fmla="*/ 1577 w 1636"/>
                <a:gd name="T49" fmla="*/ 448 h 1035"/>
                <a:gd name="T50" fmla="*/ 1614 w 1636"/>
                <a:gd name="T51" fmla="*/ 323 h 1035"/>
                <a:gd name="T52" fmla="*/ 1636 w 1636"/>
                <a:gd name="T53" fmla="*/ 250 h 1035"/>
                <a:gd name="T54" fmla="*/ 1599 w 1636"/>
                <a:gd name="T55" fmla="*/ 242 h 1035"/>
                <a:gd name="T56" fmla="*/ 1313 w 1636"/>
                <a:gd name="T57" fmla="*/ 227 h 1035"/>
                <a:gd name="T58" fmla="*/ 1049 w 1636"/>
                <a:gd name="T59" fmla="*/ 235 h 1035"/>
                <a:gd name="T60" fmla="*/ 836 w 1636"/>
                <a:gd name="T61" fmla="*/ 279 h 1035"/>
                <a:gd name="T62" fmla="*/ 704 w 1636"/>
                <a:gd name="T63" fmla="*/ 323 h 1035"/>
                <a:gd name="T64" fmla="*/ 638 w 1636"/>
                <a:gd name="T65" fmla="*/ 35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6" h="1035">
                  <a:moveTo>
                    <a:pt x="638" y="352"/>
                  </a:moveTo>
                  <a:lnTo>
                    <a:pt x="638" y="352"/>
                  </a:lnTo>
                  <a:lnTo>
                    <a:pt x="565" y="396"/>
                  </a:lnTo>
                  <a:lnTo>
                    <a:pt x="499" y="455"/>
                  </a:lnTo>
                  <a:lnTo>
                    <a:pt x="440" y="521"/>
                  </a:lnTo>
                  <a:lnTo>
                    <a:pt x="418" y="558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74" y="499"/>
                  </a:lnTo>
                  <a:lnTo>
                    <a:pt x="352" y="396"/>
                  </a:lnTo>
                  <a:lnTo>
                    <a:pt x="352" y="396"/>
                  </a:lnTo>
                  <a:lnTo>
                    <a:pt x="301" y="242"/>
                  </a:lnTo>
                  <a:lnTo>
                    <a:pt x="249" y="110"/>
                  </a:lnTo>
                  <a:lnTo>
                    <a:pt x="205" y="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2" y="103"/>
                  </a:lnTo>
                  <a:lnTo>
                    <a:pt x="73" y="176"/>
                  </a:lnTo>
                  <a:lnTo>
                    <a:pt x="139" y="286"/>
                  </a:lnTo>
                  <a:lnTo>
                    <a:pt x="220" y="440"/>
                  </a:lnTo>
                  <a:lnTo>
                    <a:pt x="220" y="440"/>
                  </a:lnTo>
                  <a:lnTo>
                    <a:pt x="264" y="550"/>
                  </a:lnTo>
                  <a:lnTo>
                    <a:pt x="301" y="668"/>
                  </a:lnTo>
                  <a:lnTo>
                    <a:pt x="337" y="793"/>
                  </a:lnTo>
                  <a:lnTo>
                    <a:pt x="359" y="925"/>
                  </a:lnTo>
                  <a:lnTo>
                    <a:pt x="359" y="925"/>
                  </a:lnTo>
                  <a:lnTo>
                    <a:pt x="469" y="969"/>
                  </a:lnTo>
                  <a:lnTo>
                    <a:pt x="565" y="998"/>
                  </a:lnTo>
                  <a:lnTo>
                    <a:pt x="660" y="1020"/>
                  </a:lnTo>
                  <a:lnTo>
                    <a:pt x="748" y="1035"/>
                  </a:lnTo>
                  <a:lnTo>
                    <a:pt x="748" y="1035"/>
                  </a:lnTo>
                  <a:lnTo>
                    <a:pt x="836" y="1035"/>
                  </a:lnTo>
                  <a:lnTo>
                    <a:pt x="924" y="1027"/>
                  </a:lnTo>
                  <a:lnTo>
                    <a:pt x="924" y="1027"/>
                  </a:lnTo>
                  <a:lnTo>
                    <a:pt x="998" y="1020"/>
                  </a:lnTo>
                  <a:lnTo>
                    <a:pt x="1056" y="998"/>
                  </a:lnTo>
                  <a:lnTo>
                    <a:pt x="1056" y="998"/>
                  </a:lnTo>
                  <a:lnTo>
                    <a:pt x="1122" y="976"/>
                  </a:lnTo>
                  <a:lnTo>
                    <a:pt x="1181" y="947"/>
                  </a:lnTo>
                  <a:lnTo>
                    <a:pt x="1232" y="917"/>
                  </a:lnTo>
                  <a:lnTo>
                    <a:pt x="1284" y="881"/>
                  </a:lnTo>
                  <a:lnTo>
                    <a:pt x="1284" y="881"/>
                  </a:lnTo>
                  <a:lnTo>
                    <a:pt x="1335" y="829"/>
                  </a:lnTo>
                  <a:lnTo>
                    <a:pt x="1387" y="778"/>
                  </a:lnTo>
                  <a:lnTo>
                    <a:pt x="1431" y="719"/>
                  </a:lnTo>
                  <a:lnTo>
                    <a:pt x="1475" y="660"/>
                  </a:lnTo>
                  <a:lnTo>
                    <a:pt x="1475" y="660"/>
                  </a:lnTo>
                  <a:lnTo>
                    <a:pt x="1533" y="550"/>
                  </a:lnTo>
                  <a:lnTo>
                    <a:pt x="1577" y="448"/>
                  </a:lnTo>
                  <a:lnTo>
                    <a:pt x="1577" y="448"/>
                  </a:lnTo>
                  <a:lnTo>
                    <a:pt x="1614" y="323"/>
                  </a:lnTo>
                  <a:lnTo>
                    <a:pt x="1614" y="323"/>
                  </a:lnTo>
                  <a:lnTo>
                    <a:pt x="1636" y="250"/>
                  </a:lnTo>
                  <a:lnTo>
                    <a:pt x="1636" y="250"/>
                  </a:lnTo>
                  <a:lnTo>
                    <a:pt x="1599" y="242"/>
                  </a:lnTo>
                  <a:lnTo>
                    <a:pt x="1599" y="242"/>
                  </a:lnTo>
                  <a:lnTo>
                    <a:pt x="1431" y="227"/>
                  </a:lnTo>
                  <a:lnTo>
                    <a:pt x="1313" y="227"/>
                  </a:lnTo>
                  <a:lnTo>
                    <a:pt x="1188" y="227"/>
                  </a:lnTo>
                  <a:lnTo>
                    <a:pt x="1049" y="235"/>
                  </a:lnTo>
                  <a:lnTo>
                    <a:pt x="902" y="257"/>
                  </a:lnTo>
                  <a:lnTo>
                    <a:pt x="836" y="279"/>
                  </a:lnTo>
                  <a:lnTo>
                    <a:pt x="770" y="294"/>
                  </a:lnTo>
                  <a:lnTo>
                    <a:pt x="704" y="323"/>
                  </a:lnTo>
                  <a:lnTo>
                    <a:pt x="638" y="352"/>
                  </a:lnTo>
                  <a:lnTo>
                    <a:pt x="638" y="35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602187" y="2336818"/>
            <a:ext cx="3113935" cy="3636675"/>
            <a:chOff x="1639765" y="2336819"/>
            <a:chExt cx="3113935" cy="3636675"/>
          </a:xfrm>
        </p:grpSpPr>
        <p:sp>
          <p:nvSpPr>
            <p:cNvPr id="65" name="Oval 64"/>
            <p:cNvSpPr/>
            <p:nvPr/>
          </p:nvSpPr>
          <p:spPr>
            <a:xfrm>
              <a:off x="1639765" y="5347416"/>
              <a:ext cx="3113935" cy="626078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1826058" y="3307191"/>
              <a:ext cx="2832021" cy="2486134"/>
            </a:xfrm>
            <a:custGeom>
              <a:avLst/>
              <a:gdLst>
                <a:gd name="T0" fmla="*/ 2164 w 2399"/>
                <a:gd name="T1" fmla="*/ 161 h 2106"/>
                <a:gd name="T2" fmla="*/ 2128 w 2399"/>
                <a:gd name="T3" fmla="*/ 132 h 2106"/>
                <a:gd name="T4" fmla="*/ 1966 w 2399"/>
                <a:gd name="T5" fmla="*/ 227 h 2106"/>
                <a:gd name="T6" fmla="*/ 1893 w 2399"/>
                <a:gd name="T7" fmla="*/ 257 h 2106"/>
                <a:gd name="T8" fmla="*/ 1724 w 2399"/>
                <a:gd name="T9" fmla="*/ 286 h 2106"/>
                <a:gd name="T10" fmla="*/ 1629 w 2399"/>
                <a:gd name="T11" fmla="*/ 286 h 2106"/>
                <a:gd name="T12" fmla="*/ 1629 w 2399"/>
                <a:gd name="T13" fmla="*/ 286 h 2106"/>
                <a:gd name="T14" fmla="*/ 1600 w 2399"/>
                <a:gd name="T15" fmla="*/ 286 h 2106"/>
                <a:gd name="T16" fmla="*/ 1460 w 2399"/>
                <a:gd name="T17" fmla="*/ 264 h 2106"/>
                <a:gd name="T18" fmla="*/ 1306 w 2399"/>
                <a:gd name="T19" fmla="*/ 220 h 2106"/>
                <a:gd name="T20" fmla="*/ 1203 w 2399"/>
                <a:gd name="T21" fmla="*/ 176 h 2106"/>
                <a:gd name="T22" fmla="*/ 1196 w 2399"/>
                <a:gd name="T23" fmla="*/ 169 h 2106"/>
                <a:gd name="T24" fmla="*/ 1123 w 2399"/>
                <a:gd name="T25" fmla="*/ 117 h 2106"/>
                <a:gd name="T26" fmla="*/ 961 w 2399"/>
                <a:gd name="T27" fmla="*/ 37 h 2106"/>
                <a:gd name="T28" fmla="*/ 792 w 2399"/>
                <a:gd name="T29" fmla="*/ 7 h 2106"/>
                <a:gd name="T30" fmla="*/ 624 w 2399"/>
                <a:gd name="T31" fmla="*/ 7 h 2106"/>
                <a:gd name="T32" fmla="*/ 543 w 2399"/>
                <a:gd name="T33" fmla="*/ 22 h 2106"/>
                <a:gd name="T34" fmla="*/ 374 w 2399"/>
                <a:gd name="T35" fmla="*/ 73 h 2106"/>
                <a:gd name="T36" fmla="*/ 227 w 2399"/>
                <a:gd name="T37" fmla="*/ 169 h 2106"/>
                <a:gd name="T38" fmla="*/ 110 w 2399"/>
                <a:gd name="T39" fmla="*/ 286 h 2106"/>
                <a:gd name="T40" fmla="*/ 29 w 2399"/>
                <a:gd name="T41" fmla="*/ 440 h 2106"/>
                <a:gd name="T42" fmla="*/ 7 w 2399"/>
                <a:gd name="T43" fmla="*/ 543 h 2106"/>
                <a:gd name="T44" fmla="*/ 0 w 2399"/>
                <a:gd name="T45" fmla="*/ 646 h 2106"/>
                <a:gd name="T46" fmla="*/ 7 w 2399"/>
                <a:gd name="T47" fmla="*/ 858 h 2106"/>
                <a:gd name="T48" fmla="*/ 59 w 2399"/>
                <a:gd name="T49" fmla="*/ 1233 h 2106"/>
                <a:gd name="T50" fmla="*/ 103 w 2399"/>
                <a:gd name="T51" fmla="*/ 1402 h 2106"/>
                <a:gd name="T52" fmla="*/ 139 w 2399"/>
                <a:gd name="T53" fmla="*/ 1497 h 2106"/>
                <a:gd name="T54" fmla="*/ 213 w 2399"/>
                <a:gd name="T55" fmla="*/ 1666 h 2106"/>
                <a:gd name="T56" fmla="*/ 301 w 2399"/>
                <a:gd name="T57" fmla="*/ 1812 h 2106"/>
                <a:gd name="T58" fmla="*/ 404 w 2399"/>
                <a:gd name="T59" fmla="*/ 1923 h 2106"/>
                <a:gd name="T60" fmla="*/ 506 w 2399"/>
                <a:gd name="T61" fmla="*/ 2018 h 2106"/>
                <a:gd name="T62" fmla="*/ 616 w 2399"/>
                <a:gd name="T63" fmla="*/ 2077 h 2106"/>
                <a:gd name="T64" fmla="*/ 726 w 2399"/>
                <a:gd name="T65" fmla="*/ 2106 h 2106"/>
                <a:gd name="T66" fmla="*/ 836 w 2399"/>
                <a:gd name="T67" fmla="*/ 2106 h 2106"/>
                <a:gd name="T68" fmla="*/ 895 w 2399"/>
                <a:gd name="T69" fmla="*/ 2091 h 2106"/>
                <a:gd name="T70" fmla="*/ 1005 w 2399"/>
                <a:gd name="T71" fmla="*/ 2055 h 2106"/>
                <a:gd name="T72" fmla="*/ 1123 w 2399"/>
                <a:gd name="T73" fmla="*/ 1996 h 2106"/>
                <a:gd name="T74" fmla="*/ 1196 w 2399"/>
                <a:gd name="T75" fmla="*/ 1945 h 2106"/>
                <a:gd name="T76" fmla="*/ 1233 w 2399"/>
                <a:gd name="T77" fmla="*/ 1974 h 2106"/>
                <a:gd name="T78" fmla="*/ 1284 w 2399"/>
                <a:gd name="T79" fmla="*/ 2003 h 2106"/>
                <a:gd name="T80" fmla="*/ 1504 w 2399"/>
                <a:gd name="T81" fmla="*/ 2091 h 2106"/>
                <a:gd name="T82" fmla="*/ 1548 w 2399"/>
                <a:gd name="T83" fmla="*/ 2099 h 2106"/>
                <a:gd name="T84" fmla="*/ 1563 w 2399"/>
                <a:gd name="T85" fmla="*/ 2106 h 2106"/>
                <a:gd name="T86" fmla="*/ 1585 w 2399"/>
                <a:gd name="T87" fmla="*/ 2106 h 2106"/>
                <a:gd name="T88" fmla="*/ 1724 w 2399"/>
                <a:gd name="T89" fmla="*/ 2091 h 2106"/>
                <a:gd name="T90" fmla="*/ 1871 w 2399"/>
                <a:gd name="T91" fmla="*/ 2033 h 2106"/>
                <a:gd name="T92" fmla="*/ 1871 w 2399"/>
                <a:gd name="T93" fmla="*/ 2033 h 2106"/>
                <a:gd name="T94" fmla="*/ 1952 w 2399"/>
                <a:gd name="T95" fmla="*/ 1967 h 2106"/>
                <a:gd name="T96" fmla="*/ 2018 w 2399"/>
                <a:gd name="T97" fmla="*/ 1901 h 2106"/>
                <a:gd name="T98" fmla="*/ 2142 w 2399"/>
                <a:gd name="T99" fmla="*/ 1732 h 2106"/>
                <a:gd name="T100" fmla="*/ 2253 w 2399"/>
                <a:gd name="T101" fmla="*/ 1519 h 2106"/>
                <a:gd name="T102" fmla="*/ 2333 w 2399"/>
                <a:gd name="T103" fmla="*/ 1262 h 2106"/>
                <a:gd name="T104" fmla="*/ 2363 w 2399"/>
                <a:gd name="T105" fmla="*/ 1115 h 2106"/>
                <a:gd name="T106" fmla="*/ 2392 w 2399"/>
                <a:gd name="T107" fmla="*/ 888 h 2106"/>
                <a:gd name="T108" fmla="*/ 2399 w 2399"/>
                <a:gd name="T109" fmla="*/ 646 h 2106"/>
                <a:gd name="T110" fmla="*/ 2399 w 2399"/>
                <a:gd name="T111" fmla="*/ 572 h 2106"/>
                <a:gd name="T112" fmla="*/ 2363 w 2399"/>
                <a:gd name="T113" fmla="*/ 433 h 2106"/>
                <a:gd name="T114" fmla="*/ 2297 w 2399"/>
                <a:gd name="T115" fmla="*/ 308 h 2106"/>
                <a:gd name="T116" fmla="*/ 2216 w 2399"/>
                <a:gd name="T117" fmla="*/ 205 h 2106"/>
                <a:gd name="T118" fmla="*/ 2164 w 2399"/>
                <a:gd name="T119" fmla="*/ 161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106">
                  <a:moveTo>
                    <a:pt x="2164" y="161"/>
                  </a:moveTo>
                  <a:lnTo>
                    <a:pt x="2164" y="161"/>
                  </a:lnTo>
                  <a:lnTo>
                    <a:pt x="2128" y="132"/>
                  </a:lnTo>
                  <a:lnTo>
                    <a:pt x="2128" y="132"/>
                  </a:lnTo>
                  <a:lnTo>
                    <a:pt x="2047" y="183"/>
                  </a:lnTo>
                  <a:lnTo>
                    <a:pt x="1966" y="227"/>
                  </a:lnTo>
                  <a:lnTo>
                    <a:pt x="1966" y="227"/>
                  </a:lnTo>
                  <a:lnTo>
                    <a:pt x="1893" y="257"/>
                  </a:lnTo>
                  <a:lnTo>
                    <a:pt x="1812" y="279"/>
                  </a:lnTo>
                  <a:lnTo>
                    <a:pt x="1724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00" y="286"/>
                  </a:lnTo>
                  <a:lnTo>
                    <a:pt x="1600" y="286"/>
                  </a:lnTo>
                  <a:lnTo>
                    <a:pt x="1533" y="279"/>
                  </a:lnTo>
                  <a:lnTo>
                    <a:pt x="1460" y="264"/>
                  </a:lnTo>
                  <a:lnTo>
                    <a:pt x="1379" y="242"/>
                  </a:lnTo>
                  <a:lnTo>
                    <a:pt x="1306" y="220"/>
                  </a:lnTo>
                  <a:lnTo>
                    <a:pt x="1306" y="220"/>
                  </a:lnTo>
                  <a:lnTo>
                    <a:pt x="1203" y="176"/>
                  </a:lnTo>
                  <a:lnTo>
                    <a:pt x="1203" y="176"/>
                  </a:lnTo>
                  <a:lnTo>
                    <a:pt x="1196" y="169"/>
                  </a:lnTo>
                  <a:lnTo>
                    <a:pt x="1196" y="169"/>
                  </a:lnTo>
                  <a:lnTo>
                    <a:pt x="1123" y="117"/>
                  </a:lnTo>
                  <a:lnTo>
                    <a:pt x="1042" y="73"/>
                  </a:lnTo>
                  <a:lnTo>
                    <a:pt x="961" y="37"/>
                  </a:lnTo>
                  <a:lnTo>
                    <a:pt x="880" y="15"/>
                  </a:lnTo>
                  <a:lnTo>
                    <a:pt x="792" y="7"/>
                  </a:lnTo>
                  <a:lnTo>
                    <a:pt x="712" y="0"/>
                  </a:lnTo>
                  <a:lnTo>
                    <a:pt x="624" y="7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455" y="44"/>
                  </a:lnTo>
                  <a:lnTo>
                    <a:pt x="374" y="73"/>
                  </a:lnTo>
                  <a:lnTo>
                    <a:pt x="301" y="117"/>
                  </a:lnTo>
                  <a:lnTo>
                    <a:pt x="227" y="169"/>
                  </a:lnTo>
                  <a:lnTo>
                    <a:pt x="169" y="227"/>
                  </a:lnTo>
                  <a:lnTo>
                    <a:pt x="110" y="286"/>
                  </a:lnTo>
                  <a:lnTo>
                    <a:pt x="66" y="359"/>
                  </a:lnTo>
                  <a:lnTo>
                    <a:pt x="29" y="440"/>
                  </a:lnTo>
                  <a:lnTo>
                    <a:pt x="29" y="440"/>
                  </a:lnTo>
                  <a:lnTo>
                    <a:pt x="7" y="543"/>
                  </a:lnTo>
                  <a:lnTo>
                    <a:pt x="0" y="594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7" y="858"/>
                  </a:lnTo>
                  <a:lnTo>
                    <a:pt x="22" y="1057"/>
                  </a:lnTo>
                  <a:lnTo>
                    <a:pt x="59" y="1233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39" y="1497"/>
                  </a:lnTo>
                  <a:lnTo>
                    <a:pt x="176" y="1585"/>
                  </a:lnTo>
                  <a:lnTo>
                    <a:pt x="213" y="1666"/>
                  </a:lnTo>
                  <a:lnTo>
                    <a:pt x="257" y="1739"/>
                  </a:lnTo>
                  <a:lnTo>
                    <a:pt x="301" y="1812"/>
                  </a:lnTo>
                  <a:lnTo>
                    <a:pt x="352" y="1871"/>
                  </a:lnTo>
                  <a:lnTo>
                    <a:pt x="404" y="1923"/>
                  </a:lnTo>
                  <a:lnTo>
                    <a:pt x="455" y="1974"/>
                  </a:lnTo>
                  <a:lnTo>
                    <a:pt x="506" y="2018"/>
                  </a:lnTo>
                  <a:lnTo>
                    <a:pt x="558" y="2047"/>
                  </a:lnTo>
                  <a:lnTo>
                    <a:pt x="616" y="2077"/>
                  </a:lnTo>
                  <a:lnTo>
                    <a:pt x="668" y="2091"/>
                  </a:lnTo>
                  <a:lnTo>
                    <a:pt x="726" y="2106"/>
                  </a:lnTo>
                  <a:lnTo>
                    <a:pt x="785" y="2106"/>
                  </a:lnTo>
                  <a:lnTo>
                    <a:pt x="836" y="2106"/>
                  </a:lnTo>
                  <a:lnTo>
                    <a:pt x="895" y="2091"/>
                  </a:lnTo>
                  <a:lnTo>
                    <a:pt x="895" y="2091"/>
                  </a:lnTo>
                  <a:lnTo>
                    <a:pt x="1005" y="2055"/>
                  </a:lnTo>
                  <a:lnTo>
                    <a:pt x="1005" y="2055"/>
                  </a:lnTo>
                  <a:lnTo>
                    <a:pt x="1071" y="2025"/>
                  </a:lnTo>
                  <a:lnTo>
                    <a:pt x="1123" y="1996"/>
                  </a:lnTo>
                  <a:lnTo>
                    <a:pt x="1167" y="1974"/>
                  </a:lnTo>
                  <a:lnTo>
                    <a:pt x="1196" y="1945"/>
                  </a:lnTo>
                  <a:lnTo>
                    <a:pt x="1196" y="1945"/>
                  </a:lnTo>
                  <a:lnTo>
                    <a:pt x="1233" y="1974"/>
                  </a:lnTo>
                  <a:lnTo>
                    <a:pt x="1284" y="2003"/>
                  </a:lnTo>
                  <a:lnTo>
                    <a:pt x="1284" y="2003"/>
                  </a:lnTo>
                  <a:lnTo>
                    <a:pt x="1372" y="2047"/>
                  </a:lnTo>
                  <a:lnTo>
                    <a:pt x="1504" y="2091"/>
                  </a:lnTo>
                  <a:lnTo>
                    <a:pt x="1504" y="2091"/>
                  </a:lnTo>
                  <a:lnTo>
                    <a:pt x="1548" y="2099"/>
                  </a:lnTo>
                  <a:lnTo>
                    <a:pt x="1548" y="2099"/>
                  </a:lnTo>
                  <a:lnTo>
                    <a:pt x="1563" y="2106"/>
                  </a:lnTo>
                  <a:lnTo>
                    <a:pt x="1585" y="2106"/>
                  </a:lnTo>
                  <a:lnTo>
                    <a:pt x="1585" y="2106"/>
                  </a:lnTo>
                  <a:lnTo>
                    <a:pt x="1658" y="2106"/>
                  </a:lnTo>
                  <a:lnTo>
                    <a:pt x="1724" y="2091"/>
                  </a:lnTo>
                  <a:lnTo>
                    <a:pt x="1798" y="2069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952" y="1967"/>
                  </a:lnTo>
                  <a:lnTo>
                    <a:pt x="1952" y="1967"/>
                  </a:lnTo>
                  <a:lnTo>
                    <a:pt x="2018" y="1901"/>
                  </a:lnTo>
                  <a:lnTo>
                    <a:pt x="2084" y="1827"/>
                  </a:lnTo>
                  <a:lnTo>
                    <a:pt x="2142" y="1732"/>
                  </a:lnTo>
                  <a:lnTo>
                    <a:pt x="2201" y="1636"/>
                  </a:lnTo>
                  <a:lnTo>
                    <a:pt x="2253" y="1519"/>
                  </a:lnTo>
                  <a:lnTo>
                    <a:pt x="2297" y="1394"/>
                  </a:lnTo>
                  <a:lnTo>
                    <a:pt x="2333" y="1262"/>
                  </a:lnTo>
                  <a:lnTo>
                    <a:pt x="2363" y="1115"/>
                  </a:lnTo>
                  <a:lnTo>
                    <a:pt x="2363" y="1115"/>
                  </a:lnTo>
                  <a:lnTo>
                    <a:pt x="2377" y="1005"/>
                  </a:lnTo>
                  <a:lnTo>
                    <a:pt x="2392" y="888"/>
                  </a:lnTo>
                  <a:lnTo>
                    <a:pt x="2399" y="770"/>
                  </a:lnTo>
                  <a:lnTo>
                    <a:pt x="2399" y="646"/>
                  </a:lnTo>
                  <a:lnTo>
                    <a:pt x="2399" y="646"/>
                  </a:lnTo>
                  <a:lnTo>
                    <a:pt x="2399" y="572"/>
                  </a:lnTo>
                  <a:lnTo>
                    <a:pt x="2385" y="499"/>
                  </a:lnTo>
                  <a:lnTo>
                    <a:pt x="2363" y="433"/>
                  </a:lnTo>
                  <a:lnTo>
                    <a:pt x="2333" y="367"/>
                  </a:lnTo>
                  <a:lnTo>
                    <a:pt x="2297" y="308"/>
                  </a:lnTo>
                  <a:lnTo>
                    <a:pt x="2260" y="249"/>
                  </a:lnTo>
                  <a:lnTo>
                    <a:pt x="2216" y="205"/>
                  </a:lnTo>
                  <a:lnTo>
                    <a:pt x="2164" y="161"/>
                  </a:lnTo>
                  <a:lnTo>
                    <a:pt x="2164" y="161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>
                    <a:lumMod val="4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7"/>
            <p:cNvSpPr>
              <a:spLocks/>
            </p:cNvSpPr>
            <p:nvPr/>
          </p:nvSpPr>
          <p:spPr bwMode="auto">
            <a:xfrm>
              <a:off x="2822401" y="2336819"/>
              <a:ext cx="1931299" cy="1221818"/>
            </a:xfrm>
            <a:custGeom>
              <a:avLst/>
              <a:gdLst>
                <a:gd name="T0" fmla="*/ 638 w 1636"/>
                <a:gd name="T1" fmla="*/ 352 h 1035"/>
                <a:gd name="T2" fmla="*/ 499 w 1636"/>
                <a:gd name="T3" fmla="*/ 455 h 1035"/>
                <a:gd name="T4" fmla="*/ 418 w 1636"/>
                <a:gd name="T5" fmla="*/ 558 h 1035"/>
                <a:gd name="T6" fmla="*/ 396 w 1636"/>
                <a:gd name="T7" fmla="*/ 602 h 1035"/>
                <a:gd name="T8" fmla="*/ 352 w 1636"/>
                <a:gd name="T9" fmla="*/ 396 h 1035"/>
                <a:gd name="T10" fmla="*/ 301 w 1636"/>
                <a:gd name="T11" fmla="*/ 242 h 1035"/>
                <a:gd name="T12" fmla="*/ 205 w 1636"/>
                <a:gd name="T13" fmla="*/ 0 h 1035"/>
                <a:gd name="T14" fmla="*/ 0 w 1636"/>
                <a:gd name="T15" fmla="*/ 73 h 1035"/>
                <a:gd name="T16" fmla="*/ 73 w 1636"/>
                <a:gd name="T17" fmla="*/ 176 h 1035"/>
                <a:gd name="T18" fmla="*/ 220 w 1636"/>
                <a:gd name="T19" fmla="*/ 440 h 1035"/>
                <a:gd name="T20" fmla="*/ 264 w 1636"/>
                <a:gd name="T21" fmla="*/ 550 h 1035"/>
                <a:gd name="T22" fmla="*/ 337 w 1636"/>
                <a:gd name="T23" fmla="*/ 793 h 1035"/>
                <a:gd name="T24" fmla="*/ 359 w 1636"/>
                <a:gd name="T25" fmla="*/ 925 h 1035"/>
                <a:gd name="T26" fmla="*/ 565 w 1636"/>
                <a:gd name="T27" fmla="*/ 998 h 1035"/>
                <a:gd name="T28" fmla="*/ 748 w 1636"/>
                <a:gd name="T29" fmla="*/ 1035 h 1035"/>
                <a:gd name="T30" fmla="*/ 836 w 1636"/>
                <a:gd name="T31" fmla="*/ 1035 h 1035"/>
                <a:gd name="T32" fmla="*/ 924 w 1636"/>
                <a:gd name="T33" fmla="*/ 1027 h 1035"/>
                <a:gd name="T34" fmla="*/ 1056 w 1636"/>
                <a:gd name="T35" fmla="*/ 998 h 1035"/>
                <a:gd name="T36" fmla="*/ 1122 w 1636"/>
                <a:gd name="T37" fmla="*/ 976 h 1035"/>
                <a:gd name="T38" fmla="*/ 1232 w 1636"/>
                <a:gd name="T39" fmla="*/ 917 h 1035"/>
                <a:gd name="T40" fmla="*/ 1284 w 1636"/>
                <a:gd name="T41" fmla="*/ 881 h 1035"/>
                <a:gd name="T42" fmla="*/ 1387 w 1636"/>
                <a:gd name="T43" fmla="*/ 778 h 1035"/>
                <a:gd name="T44" fmla="*/ 1475 w 1636"/>
                <a:gd name="T45" fmla="*/ 660 h 1035"/>
                <a:gd name="T46" fmla="*/ 1533 w 1636"/>
                <a:gd name="T47" fmla="*/ 550 h 1035"/>
                <a:gd name="T48" fmla="*/ 1577 w 1636"/>
                <a:gd name="T49" fmla="*/ 448 h 1035"/>
                <a:gd name="T50" fmla="*/ 1614 w 1636"/>
                <a:gd name="T51" fmla="*/ 323 h 1035"/>
                <a:gd name="T52" fmla="*/ 1636 w 1636"/>
                <a:gd name="T53" fmla="*/ 250 h 1035"/>
                <a:gd name="T54" fmla="*/ 1599 w 1636"/>
                <a:gd name="T55" fmla="*/ 242 h 1035"/>
                <a:gd name="T56" fmla="*/ 1313 w 1636"/>
                <a:gd name="T57" fmla="*/ 227 h 1035"/>
                <a:gd name="T58" fmla="*/ 1049 w 1636"/>
                <a:gd name="T59" fmla="*/ 235 h 1035"/>
                <a:gd name="T60" fmla="*/ 836 w 1636"/>
                <a:gd name="T61" fmla="*/ 279 h 1035"/>
                <a:gd name="T62" fmla="*/ 704 w 1636"/>
                <a:gd name="T63" fmla="*/ 323 h 1035"/>
                <a:gd name="T64" fmla="*/ 638 w 1636"/>
                <a:gd name="T65" fmla="*/ 35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6" h="1035">
                  <a:moveTo>
                    <a:pt x="638" y="352"/>
                  </a:moveTo>
                  <a:lnTo>
                    <a:pt x="638" y="352"/>
                  </a:lnTo>
                  <a:lnTo>
                    <a:pt x="565" y="396"/>
                  </a:lnTo>
                  <a:lnTo>
                    <a:pt x="499" y="455"/>
                  </a:lnTo>
                  <a:lnTo>
                    <a:pt x="440" y="521"/>
                  </a:lnTo>
                  <a:lnTo>
                    <a:pt x="418" y="558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74" y="499"/>
                  </a:lnTo>
                  <a:lnTo>
                    <a:pt x="352" y="396"/>
                  </a:lnTo>
                  <a:lnTo>
                    <a:pt x="352" y="396"/>
                  </a:lnTo>
                  <a:lnTo>
                    <a:pt x="301" y="242"/>
                  </a:lnTo>
                  <a:lnTo>
                    <a:pt x="249" y="110"/>
                  </a:lnTo>
                  <a:lnTo>
                    <a:pt x="205" y="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2" y="103"/>
                  </a:lnTo>
                  <a:lnTo>
                    <a:pt x="73" y="176"/>
                  </a:lnTo>
                  <a:lnTo>
                    <a:pt x="139" y="286"/>
                  </a:lnTo>
                  <a:lnTo>
                    <a:pt x="220" y="440"/>
                  </a:lnTo>
                  <a:lnTo>
                    <a:pt x="220" y="440"/>
                  </a:lnTo>
                  <a:lnTo>
                    <a:pt x="264" y="550"/>
                  </a:lnTo>
                  <a:lnTo>
                    <a:pt x="301" y="668"/>
                  </a:lnTo>
                  <a:lnTo>
                    <a:pt x="337" y="793"/>
                  </a:lnTo>
                  <a:lnTo>
                    <a:pt x="359" y="925"/>
                  </a:lnTo>
                  <a:lnTo>
                    <a:pt x="359" y="925"/>
                  </a:lnTo>
                  <a:lnTo>
                    <a:pt x="469" y="969"/>
                  </a:lnTo>
                  <a:lnTo>
                    <a:pt x="565" y="998"/>
                  </a:lnTo>
                  <a:lnTo>
                    <a:pt x="660" y="1020"/>
                  </a:lnTo>
                  <a:lnTo>
                    <a:pt x="748" y="1035"/>
                  </a:lnTo>
                  <a:lnTo>
                    <a:pt x="748" y="1035"/>
                  </a:lnTo>
                  <a:lnTo>
                    <a:pt x="836" y="1035"/>
                  </a:lnTo>
                  <a:lnTo>
                    <a:pt x="924" y="1027"/>
                  </a:lnTo>
                  <a:lnTo>
                    <a:pt x="924" y="1027"/>
                  </a:lnTo>
                  <a:lnTo>
                    <a:pt x="998" y="1020"/>
                  </a:lnTo>
                  <a:lnTo>
                    <a:pt x="1056" y="998"/>
                  </a:lnTo>
                  <a:lnTo>
                    <a:pt x="1056" y="998"/>
                  </a:lnTo>
                  <a:lnTo>
                    <a:pt x="1122" y="976"/>
                  </a:lnTo>
                  <a:lnTo>
                    <a:pt x="1181" y="947"/>
                  </a:lnTo>
                  <a:lnTo>
                    <a:pt x="1232" y="917"/>
                  </a:lnTo>
                  <a:lnTo>
                    <a:pt x="1284" y="881"/>
                  </a:lnTo>
                  <a:lnTo>
                    <a:pt x="1284" y="881"/>
                  </a:lnTo>
                  <a:lnTo>
                    <a:pt x="1335" y="829"/>
                  </a:lnTo>
                  <a:lnTo>
                    <a:pt x="1387" y="778"/>
                  </a:lnTo>
                  <a:lnTo>
                    <a:pt x="1431" y="719"/>
                  </a:lnTo>
                  <a:lnTo>
                    <a:pt x="1475" y="660"/>
                  </a:lnTo>
                  <a:lnTo>
                    <a:pt x="1475" y="660"/>
                  </a:lnTo>
                  <a:lnTo>
                    <a:pt x="1533" y="550"/>
                  </a:lnTo>
                  <a:lnTo>
                    <a:pt x="1577" y="448"/>
                  </a:lnTo>
                  <a:lnTo>
                    <a:pt x="1577" y="448"/>
                  </a:lnTo>
                  <a:lnTo>
                    <a:pt x="1614" y="323"/>
                  </a:lnTo>
                  <a:lnTo>
                    <a:pt x="1614" y="323"/>
                  </a:lnTo>
                  <a:lnTo>
                    <a:pt x="1636" y="250"/>
                  </a:lnTo>
                  <a:lnTo>
                    <a:pt x="1636" y="250"/>
                  </a:lnTo>
                  <a:lnTo>
                    <a:pt x="1599" y="242"/>
                  </a:lnTo>
                  <a:lnTo>
                    <a:pt x="1599" y="242"/>
                  </a:lnTo>
                  <a:lnTo>
                    <a:pt x="1431" y="227"/>
                  </a:lnTo>
                  <a:lnTo>
                    <a:pt x="1313" y="227"/>
                  </a:lnTo>
                  <a:lnTo>
                    <a:pt x="1188" y="227"/>
                  </a:lnTo>
                  <a:lnTo>
                    <a:pt x="1049" y="235"/>
                  </a:lnTo>
                  <a:lnTo>
                    <a:pt x="902" y="257"/>
                  </a:lnTo>
                  <a:lnTo>
                    <a:pt x="836" y="279"/>
                  </a:lnTo>
                  <a:lnTo>
                    <a:pt x="770" y="294"/>
                  </a:lnTo>
                  <a:lnTo>
                    <a:pt x="704" y="323"/>
                  </a:lnTo>
                  <a:lnTo>
                    <a:pt x="638" y="352"/>
                  </a:lnTo>
                  <a:lnTo>
                    <a:pt x="638" y="35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43377" y="775285"/>
            <a:ext cx="4824994" cy="5900693"/>
            <a:chOff x="5143377" y="775285"/>
            <a:chExt cx="4824994" cy="5900693"/>
          </a:xfrm>
        </p:grpSpPr>
        <p:sp>
          <p:nvSpPr>
            <p:cNvPr id="50" name="Oval 49"/>
            <p:cNvSpPr/>
            <p:nvPr/>
          </p:nvSpPr>
          <p:spPr>
            <a:xfrm>
              <a:off x="5143377" y="5973493"/>
              <a:ext cx="4604950" cy="70248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159143" y="775285"/>
              <a:ext cx="4809228" cy="5675895"/>
              <a:chOff x="5159143" y="775285"/>
              <a:chExt cx="4809228" cy="5675895"/>
            </a:xfrm>
          </p:grpSpPr>
          <p:sp>
            <p:nvSpPr>
              <p:cNvPr id="52" name="Freeform 37"/>
              <p:cNvSpPr>
                <a:spLocks/>
              </p:cNvSpPr>
              <p:nvPr/>
            </p:nvSpPr>
            <p:spPr bwMode="auto">
              <a:xfrm>
                <a:off x="6803489" y="775285"/>
                <a:ext cx="3164882" cy="2004167"/>
              </a:xfrm>
              <a:custGeom>
                <a:avLst/>
                <a:gdLst>
                  <a:gd name="T0" fmla="*/ 1598 w 1636"/>
                  <a:gd name="T1" fmla="*/ 244 h 1036"/>
                  <a:gd name="T2" fmla="*/ 1434 w 1636"/>
                  <a:gd name="T3" fmla="*/ 228 h 1036"/>
                  <a:gd name="T4" fmla="*/ 1318 w 1636"/>
                  <a:gd name="T5" fmla="*/ 224 h 1036"/>
                  <a:gd name="T6" fmla="*/ 1186 w 1636"/>
                  <a:gd name="T7" fmla="*/ 226 h 1036"/>
                  <a:gd name="T8" fmla="*/ 1046 w 1636"/>
                  <a:gd name="T9" fmla="*/ 236 h 1036"/>
                  <a:gd name="T10" fmla="*/ 906 w 1636"/>
                  <a:gd name="T11" fmla="*/ 260 h 1036"/>
                  <a:gd name="T12" fmla="*/ 768 w 1636"/>
                  <a:gd name="T13" fmla="*/ 296 h 1036"/>
                  <a:gd name="T14" fmla="*/ 702 w 1636"/>
                  <a:gd name="T15" fmla="*/ 320 h 1036"/>
                  <a:gd name="T16" fmla="*/ 640 w 1636"/>
                  <a:gd name="T17" fmla="*/ 350 h 1036"/>
                  <a:gd name="T18" fmla="*/ 640 w 1636"/>
                  <a:gd name="T19" fmla="*/ 350 h 1036"/>
                  <a:gd name="T20" fmla="*/ 600 w 1636"/>
                  <a:gd name="T21" fmla="*/ 372 h 1036"/>
                  <a:gd name="T22" fmla="*/ 530 w 1636"/>
                  <a:gd name="T23" fmla="*/ 424 h 1036"/>
                  <a:gd name="T24" fmla="*/ 468 w 1636"/>
                  <a:gd name="T25" fmla="*/ 486 h 1036"/>
                  <a:gd name="T26" fmla="*/ 418 w 1636"/>
                  <a:gd name="T27" fmla="*/ 558 h 1036"/>
                  <a:gd name="T28" fmla="*/ 398 w 1636"/>
                  <a:gd name="T29" fmla="*/ 598 h 1036"/>
                  <a:gd name="T30" fmla="*/ 376 w 1636"/>
                  <a:gd name="T31" fmla="*/ 496 h 1036"/>
                  <a:gd name="T32" fmla="*/ 352 w 1636"/>
                  <a:gd name="T33" fmla="*/ 398 h 1036"/>
                  <a:gd name="T34" fmla="*/ 300 w 1636"/>
                  <a:gd name="T35" fmla="*/ 238 h 1036"/>
                  <a:gd name="T36" fmla="*/ 252 w 1636"/>
                  <a:gd name="T37" fmla="*/ 112 h 1036"/>
                  <a:gd name="T38" fmla="*/ 202 w 1636"/>
                  <a:gd name="T39" fmla="*/ 0 h 1036"/>
                  <a:gd name="T40" fmla="*/ 0 w 1636"/>
                  <a:gd name="T41" fmla="*/ 74 h 1036"/>
                  <a:gd name="T42" fmla="*/ 42 w 1636"/>
                  <a:gd name="T43" fmla="*/ 130 h 1036"/>
                  <a:gd name="T44" fmla="*/ 104 w 1636"/>
                  <a:gd name="T45" fmla="*/ 226 h 1036"/>
                  <a:gd name="T46" fmla="*/ 180 w 1636"/>
                  <a:gd name="T47" fmla="*/ 362 h 1036"/>
                  <a:gd name="T48" fmla="*/ 218 w 1636"/>
                  <a:gd name="T49" fmla="*/ 444 h 1036"/>
                  <a:gd name="T50" fmla="*/ 262 w 1636"/>
                  <a:gd name="T51" fmla="*/ 550 h 1036"/>
                  <a:gd name="T52" fmla="*/ 304 w 1636"/>
                  <a:gd name="T53" fmla="*/ 666 h 1036"/>
                  <a:gd name="T54" fmla="*/ 336 w 1636"/>
                  <a:gd name="T55" fmla="*/ 792 h 1036"/>
                  <a:gd name="T56" fmla="*/ 362 w 1636"/>
                  <a:gd name="T57" fmla="*/ 928 h 1036"/>
                  <a:gd name="T58" fmla="*/ 414 w 1636"/>
                  <a:gd name="T59" fmla="*/ 950 h 1036"/>
                  <a:gd name="T60" fmla="*/ 516 w 1636"/>
                  <a:gd name="T61" fmla="*/ 984 h 1036"/>
                  <a:gd name="T62" fmla="*/ 614 w 1636"/>
                  <a:gd name="T63" fmla="*/ 1010 h 1036"/>
                  <a:gd name="T64" fmla="*/ 704 w 1636"/>
                  <a:gd name="T65" fmla="*/ 1026 h 1036"/>
                  <a:gd name="T66" fmla="*/ 748 w 1636"/>
                  <a:gd name="T67" fmla="*/ 1032 h 1036"/>
                  <a:gd name="T68" fmla="*/ 840 w 1636"/>
                  <a:gd name="T69" fmla="*/ 1036 h 1036"/>
                  <a:gd name="T70" fmla="*/ 926 w 1636"/>
                  <a:gd name="T71" fmla="*/ 1030 h 1036"/>
                  <a:gd name="T72" fmla="*/ 960 w 1636"/>
                  <a:gd name="T73" fmla="*/ 1026 h 1036"/>
                  <a:gd name="T74" fmla="*/ 1028 w 1636"/>
                  <a:gd name="T75" fmla="*/ 1010 h 1036"/>
                  <a:gd name="T76" fmla="*/ 1060 w 1636"/>
                  <a:gd name="T77" fmla="*/ 1002 h 1036"/>
                  <a:gd name="T78" fmla="*/ 1124 w 1636"/>
                  <a:gd name="T79" fmla="*/ 978 h 1036"/>
                  <a:gd name="T80" fmla="*/ 1182 w 1636"/>
                  <a:gd name="T81" fmla="*/ 950 h 1036"/>
                  <a:gd name="T82" fmla="*/ 1234 w 1636"/>
                  <a:gd name="T83" fmla="*/ 916 h 1036"/>
                  <a:gd name="T84" fmla="*/ 1284 w 1636"/>
                  <a:gd name="T85" fmla="*/ 880 h 1036"/>
                  <a:gd name="T86" fmla="*/ 1312 w 1636"/>
                  <a:gd name="T87" fmla="*/ 856 h 1036"/>
                  <a:gd name="T88" fmla="*/ 1366 w 1636"/>
                  <a:gd name="T89" fmla="*/ 804 h 1036"/>
                  <a:gd name="T90" fmla="*/ 1412 w 1636"/>
                  <a:gd name="T91" fmla="*/ 748 h 1036"/>
                  <a:gd name="T92" fmla="*/ 1454 w 1636"/>
                  <a:gd name="T93" fmla="*/ 690 h 1036"/>
                  <a:gd name="T94" fmla="*/ 1472 w 1636"/>
                  <a:gd name="T95" fmla="*/ 662 h 1036"/>
                  <a:gd name="T96" fmla="*/ 1534 w 1636"/>
                  <a:gd name="T97" fmla="*/ 550 h 1036"/>
                  <a:gd name="T98" fmla="*/ 1580 w 1636"/>
                  <a:gd name="T99" fmla="*/ 444 h 1036"/>
                  <a:gd name="T100" fmla="*/ 1602 w 1636"/>
                  <a:gd name="T101" fmla="*/ 378 h 1036"/>
                  <a:gd name="T102" fmla="*/ 1618 w 1636"/>
                  <a:gd name="T103" fmla="*/ 324 h 1036"/>
                  <a:gd name="T104" fmla="*/ 1636 w 1636"/>
                  <a:gd name="T105" fmla="*/ 248 h 1036"/>
                  <a:gd name="T106" fmla="*/ 1598 w 1636"/>
                  <a:gd name="T107" fmla="*/ 244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36" h="1036">
                    <a:moveTo>
                      <a:pt x="1598" y="244"/>
                    </a:moveTo>
                    <a:lnTo>
                      <a:pt x="1598" y="244"/>
                    </a:lnTo>
                    <a:lnTo>
                      <a:pt x="1530" y="236"/>
                    </a:lnTo>
                    <a:lnTo>
                      <a:pt x="1434" y="228"/>
                    </a:lnTo>
                    <a:lnTo>
                      <a:pt x="1378" y="226"/>
                    </a:lnTo>
                    <a:lnTo>
                      <a:pt x="1318" y="224"/>
                    </a:lnTo>
                    <a:lnTo>
                      <a:pt x="1254" y="224"/>
                    </a:lnTo>
                    <a:lnTo>
                      <a:pt x="1186" y="226"/>
                    </a:lnTo>
                    <a:lnTo>
                      <a:pt x="1118" y="230"/>
                    </a:lnTo>
                    <a:lnTo>
                      <a:pt x="1046" y="236"/>
                    </a:lnTo>
                    <a:lnTo>
                      <a:pt x="976" y="246"/>
                    </a:lnTo>
                    <a:lnTo>
                      <a:pt x="906" y="260"/>
                    </a:lnTo>
                    <a:lnTo>
                      <a:pt x="836" y="276"/>
                    </a:lnTo>
                    <a:lnTo>
                      <a:pt x="768" y="296"/>
                    </a:lnTo>
                    <a:lnTo>
                      <a:pt x="734" y="308"/>
                    </a:lnTo>
                    <a:lnTo>
                      <a:pt x="702" y="320"/>
                    </a:lnTo>
                    <a:lnTo>
                      <a:pt x="670" y="334"/>
                    </a:lnTo>
                    <a:lnTo>
                      <a:pt x="640" y="350"/>
                    </a:lnTo>
                    <a:lnTo>
                      <a:pt x="640" y="350"/>
                    </a:lnTo>
                    <a:lnTo>
                      <a:pt x="640" y="350"/>
                    </a:lnTo>
                    <a:lnTo>
                      <a:pt x="640" y="350"/>
                    </a:lnTo>
                    <a:lnTo>
                      <a:pt x="600" y="372"/>
                    </a:lnTo>
                    <a:lnTo>
                      <a:pt x="564" y="396"/>
                    </a:lnTo>
                    <a:lnTo>
                      <a:pt x="530" y="424"/>
                    </a:lnTo>
                    <a:lnTo>
                      <a:pt x="496" y="454"/>
                    </a:lnTo>
                    <a:lnTo>
                      <a:pt x="468" y="486"/>
                    </a:lnTo>
                    <a:lnTo>
                      <a:pt x="440" y="520"/>
                    </a:lnTo>
                    <a:lnTo>
                      <a:pt x="418" y="558"/>
                    </a:lnTo>
                    <a:lnTo>
                      <a:pt x="398" y="598"/>
                    </a:lnTo>
                    <a:lnTo>
                      <a:pt x="398" y="598"/>
                    </a:lnTo>
                    <a:lnTo>
                      <a:pt x="388" y="546"/>
                    </a:lnTo>
                    <a:lnTo>
                      <a:pt x="376" y="496"/>
                    </a:lnTo>
                    <a:lnTo>
                      <a:pt x="352" y="398"/>
                    </a:lnTo>
                    <a:lnTo>
                      <a:pt x="352" y="398"/>
                    </a:lnTo>
                    <a:lnTo>
                      <a:pt x="326" y="314"/>
                    </a:lnTo>
                    <a:lnTo>
                      <a:pt x="300" y="238"/>
                    </a:lnTo>
                    <a:lnTo>
                      <a:pt x="276" y="170"/>
                    </a:lnTo>
                    <a:lnTo>
                      <a:pt x="252" y="112"/>
                    </a:lnTo>
                    <a:lnTo>
                      <a:pt x="216" y="30"/>
                    </a:lnTo>
                    <a:lnTo>
                      <a:pt x="202" y="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0" y="100"/>
                    </a:lnTo>
                    <a:lnTo>
                      <a:pt x="42" y="130"/>
                    </a:lnTo>
                    <a:lnTo>
                      <a:pt x="70" y="172"/>
                    </a:lnTo>
                    <a:lnTo>
                      <a:pt x="104" y="226"/>
                    </a:lnTo>
                    <a:lnTo>
                      <a:pt x="140" y="288"/>
                    </a:lnTo>
                    <a:lnTo>
                      <a:pt x="180" y="362"/>
                    </a:lnTo>
                    <a:lnTo>
                      <a:pt x="218" y="444"/>
                    </a:lnTo>
                    <a:lnTo>
                      <a:pt x="218" y="444"/>
                    </a:lnTo>
                    <a:lnTo>
                      <a:pt x="240" y="494"/>
                    </a:lnTo>
                    <a:lnTo>
                      <a:pt x="262" y="550"/>
                    </a:lnTo>
                    <a:lnTo>
                      <a:pt x="284" y="606"/>
                    </a:lnTo>
                    <a:lnTo>
                      <a:pt x="304" y="666"/>
                    </a:lnTo>
                    <a:lnTo>
                      <a:pt x="320" y="728"/>
                    </a:lnTo>
                    <a:lnTo>
                      <a:pt x="336" y="792"/>
                    </a:lnTo>
                    <a:lnTo>
                      <a:pt x="350" y="860"/>
                    </a:lnTo>
                    <a:lnTo>
                      <a:pt x="362" y="928"/>
                    </a:lnTo>
                    <a:lnTo>
                      <a:pt x="362" y="928"/>
                    </a:lnTo>
                    <a:lnTo>
                      <a:pt x="414" y="950"/>
                    </a:lnTo>
                    <a:lnTo>
                      <a:pt x="466" y="968"/>
                    </a:lnTo>
                    <a:lnTo>
                      <a:pt x="516" y="984"/>
                    </a:lnTo>
                    <a:lnTo>
                      <a:pt x="566" y="998"/>
                    </a:lnTo>
                    <a:lnTo>
                      <a:pt x="614" y="1010"/>
                    </a:lnTo>
                    <a:lnTo>
                      <a:pt x="660" y="1020"/>
                    </a:lnTo>
                    <a:lnTo>
                      <a:pt x="704" y="1026"/>
                    </a:lnTo>
                    <a:lnTo>
                      <a:pt x="748" y="1032"/>
                    </a:lnTo>
                    <a:lnTo>
                      <a:pt x="748" y="1032"/>
                    </a:lnTo>
                    <a:lnTo>
                      <a:pt x="794" y="1034"/>
                    </a:lnTo>
                    <a:lnTo>
                      <a:pt x="840" y="1036"/>
                    </a:lnTo>
                    <a:lnTo>
                      <a:pt x="882" y="1034"/>
                    </a:lnTo>
                    <a:lnTo>
                      <a:pt x="926" y="1030"/>
                    </a:lnTo>
                    <a:lnTo>
                      <a:pt x="926" y="1030"/>
                    </a:lnTo>
                    <a:lnTo>
                      <a:pt x="960" y="1026"/>
                    </a:lnTo>
                    <a:lnTo>
                      <a:pt x="996" y="1018"/>
                    </a:lnTo>
                    <a:lnTo>
                      <a:pt x="1028" y="1010"/>
                    </a:lnTo>
                    <a:lnTo>
                      <a:pt x="1060" y="1002"/>
                    </a:lnTo>
                    <a:lnTo>
                      <a:pt x="1060" y="1002"/>
                    </a:lnTo>
                    <a:lnTo>
                      <a:pt x="1092" y="990"/>
                    </a:lnTo>
                    <a:lnTo>
                      <a:pt x="1124" y="978"/>
                    </a:lnTo>
                    <a:lnTo>
                      <a:pt x="1152" y="964"/>
                    </a:lnTo>
                    <a:lnTo>
                      <a:pt x="1182" y="950"/>
                    </a:lnTo>
                    <a:lnTo>
                      <a:pt x="1208" y="934"/>
                    </a:lnTo>
                    <a:lnTo>
                      <a:pt x="1234" y="916"/>
                    </a:lnTo>
                    <a:lnTo>
                      <a:pt x="1260" y="898"/>
                    </a:lnTo>
                    <a:lnTo>
                      <a:pt x="1284" y="880"/>
                    </a:lnTo>
                    <a:lnTo>
                      <a:pt x="1284" y="880"/>
                    </a:lnTo>
                    <a:lnTo>
                      <a:pt x="1312" y="856"/>
                    </a:lnTo>
                    <a:lnTo>
                      <a:pt x="1340" y="830"/>
                    </a:lnTo>
                    <a:lnTo>
                      <a:pt x="1366" y="804"/>
                    </a:lnTo>
                    <a:lnTo>
                      <a:pt x="1390" y="776"/>
                    </a:lnTo>
                    <a:lnTo>
                      <a:pt x="1412" y="748"/>
                    </a:lnTo>
                    <a:lnTo>
                      <a:pt x="1434" y="720"/>
                    </a:lnTo>
                    <a:lnTo>
                      <a:pt x="1454" y="690"/>
                    </a:lnTo>
                    <a:lnTo>
                      <a:pt x="1472" y="662"/>
                    </a:lnTo>
                    <a:lnTo>
                      <a:pt x="1472" y="662"/>
                    </a:lnTo>
                    <a:lnTo>
                      <a:pt x="1506" y="606"/>
                    </a:lnTo>
                    <a:lnTo>
                      <a:pt x="1534" y="550"/>
                    </a:lnTo>
                    <a:lnTo>
                      <a:pt x="1558" y="496"/>
                    </a:lnTo>
                    <a:lnTo>
                      <a:pt x="1580" y="444"/>
                    </a:lnTo>
                    <a:lnTo>
                      <a:pt x="1580" y="444"/>
                    </a:lnTo>
                    <a:lnTo>
                      <a:pt x="1602" y="378"/>
                    </a:lnTo>
                    <a:lnTo>
                      <a:pt x="1618" y="324"/>
                    </a:lnTo>
                    <a:lnTo>
                      <a:pt x="1618" y="324"/>
                    </a:lnTo>
                    <a:lnTo>
                      <a:pt x="1632" y="268"/>
                    </a:lnTo>
                    <a:lnTo>
                      <a:pt x="1636" y="248"/>
                    </a:lnTo>
                    <a:lnTo>
                      <a:pt x="1636" y="248"/>
                    </a:lnTo>
                    <a:lnTo>
                      <a:pt x="1598" y="244"/>
                    </a:lnTo>
                    <a:lnTo>
                      <a:pt x="1598" y="244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5159143" y="2365464"/>
                <a:ext cx="4658335" cy="4085716"/>
                <a:chOff x="5834999" y="2058749"/>
                <a:chExt cx="4658335" cy="4085716"/>
              </a:xfrm>
            </p:grpSpPr>
            <p:sp>
              <p:nvSpPr>
                <p:cNvPr id="51" name="Freeform 36"/>
                <p:cNvSpPr>
                  <a:spLocks/>
                </p:cNvSpPr>
                <p:nvPr/>
              </p:nvSpPr>
              <p:spPr bwMode="auto">
                <a:xfrm>
                  <a:off x="8322798" y="2480476"/>
                  <a:ext cx="622917" cy="286310"/>
                </a:xfrm>
                <a:custGeom>
                  <a:avLst/>
                  <a:gdLst>
                    <a:gd name="T0" fmla="*/ 14 w 322"/>
                    <a:gd name="T1" fmla="*/ 72 h 148"/>
                    <a:gd name="T2" fmla="*/ 14 w 322"/>
                    <a:gd name="T3" fmla="*/ 72 h 148"/>
                    <a:gd name="T4" fmla="*/ 14 w 322"/>
                    <a:gd name="T5" fmla="*/ 74 h 148"/>
                    <a:gd name="T6" fmla="*/ 14 w 322"/>
                    <a:gd name="T7" fmla="*/ 74 h 148"/>
                    <a:gd name="T8" fmla="*/ 12 w 322"/>
                    <a:gd name="T9" fmla="*/ 74 h 148"/>
                    <a:gd name="T10" fmla="*/ 12 w 322"/>
                    <a:gd name="T11" fmla="*/ 74 h 148"/>
                    <a:gd name="T12" fmla="*/ 8 w 322"/>
                    <a:gd name="T13" fmla="*/ 84 h 148"/>
                    <a:gd name="T14" fmla="*/ 8 w 322"/>
                    <a:gd name="T15" fmla="*/ 84 h 148"/>
                    <a:gd name="T16" fmla="*/ 4 w 322"/>
                    <a:gd name="T17" fmla="*/ 92 h 148"/>
                    <a:gd name="T18" fmla="*/ 4 w 322"/>
                    <a:gd name="T19" fmla="*/ 92 h 148"/>
                    <a:gd name="T20" fmla="*/ 2 w 322"/>
                    <a:gd name="T21" fmla="*/ 98 h 148"/>
                    <a:gd name="T22" fmla="*/ 0 w 322"/>
                    <a:gd name="T23" fmla="*/ 106 h 148"/>
                    <a:gd name="T24" fmla="*/ 2 w 322"/>
                    <a:gd name="T25" fmla="*/ 112 h 148"/>
                    <a:gd name="T26" fmla="*/ 2 w 322"/>
                    <a:gd name="T27" fmla="*/ 118 h 148"/>
                    <a:gd name="T28" fmla="*/ 8 w 322"/>
                    <a:gd name="T29" fmla="*/ 128 h 148"/>
                    <a:gd name="T30" fmla="*/ 18 w 322"/>
                    <a:gd name="T31" fmla="*/ 136 h 148"/>
                    <a:gd name="T32" fmla="*/ 30 w 322"/>
                    <a:gd name="T33" fmla="*/ 142 h 148"/>
                    <a:gd name="T34" fmla="*/ 42 w 322"/>
                    <a:gd name="T35" fmla="*/ 146 h 148"/>
                    <a:gd name="T36" fmla="*/ 56 w 322"/>
                    <a:gd name="T37" fmla="*/ 148 h 148"/>
                    <a:gd name="T38" fmla="*/ 70 w 322"/>
                    <a:gd name="T39" fmla="*/ 146 h 148"/>
                    <a:gd name="T40" fmla="*/ 70 w 322"/>
                    <a:gd name="T41" fmla="*/ 146 h 148"/>
                    <a:gd name="T42" fmla="*/ 116 w 322"/>
                    <a:gd name="T43" fmla="*/ 140 h 148"/>
                    <a:gd name="T44" fmla="*/ 144 w 322"/>
                    <a:gd name="T45" fmla="*/ 134 h 148"/>
                    <a:gd name="T46" fmla="*/ 176 w 322"/>
                    <a:gd name="T47" fmla="*/ 126 h 148"/>
                    <a:gd name="T48" fmla="*/ 210 w 322"/>
                    <a:gd name="T49" fmla="*/ 116 h 148"/>
                    <a:gd name="T50" fmla="*/ 246 w 322"/>
                    <a:gd name="T51" fmla="*/ 102 h 148"/>
                    <a:gd name="T52" fmla="*/ 284 w 322"/>
                    <a:gd name="T53" fmla="*/ 86 h 148"/>
                    <a:gd name="T54" fmla="*/ 322 w 322"/>
                    <a:gd name="T55" fmla="*/ 66 h 148"/>
                    <a:gd name="T56" fmla="*/ 322 w 322"/>
                    <a:gd name="T57" fmla="*/ 66 h 148"/>
                    <a:gd name="T58" fmla="*/ 288 w 322"/>
                    <a:gd name="T59" fmla="*/ 64 h 148"/>
                    <a:gd name="T60" fmla="*/ 254 w 322"/>
                    <a:gd name="T61" fmla="*/ 58 h 148"/>
                    <a:gd name="T62" fmla="*/ 216 w 322"/>
                    <a:gd name="T63" fmla="*/ 52 h 148"/>
                    <a:gd name="T64" fmla="*/ 180 w 322"/>
                    <a:gd name="T65" fmla="*/ 44 h 148"/>
                    <a:gd name="T66" fmla="*/ 142 w 322"/>
                    <a:gd name="T67" fmla="*/ 36 h 148"/>
                    <a:gd name="T68" fmla="*/ 104 w 322"/>
                    <a:gd name="T69" fmla="*/ 24 h 148"/>
                    <a:gd name="T70" fmla="*/ 64 w 322"/>
                    <a:gd name="T71" fmla="*/ 12 h 148"/>
                    <a:gd name="T72" fmla="*/ 22 w 322"/>
                    <a:gd name="T73" fmla="*/ 0 h 148"/>
                    <a:gd name="T74" fmla="*/ 22 w 322"/>
                    <a:gd name="T75" fmla="*/ 0 h 148"/>
                    <a:gd name="T76" fmla="*/ 24 w 322"/>
                    <a:gd name="T77" fmla="*/ 8 h 148"/>
                    <a:gd name="T78" fmla="*/ 26 w 322"/>
                    <a:gd name="T79" fmla="*/ 18 h 148"/>
                    <a:gd name="T80" fmla="*/ 24 w 322"/>
                    <a:gd name="T81" fmla="*/ 38 h 148"/>
                    <a:gd name="T82" fmla="*/ 20 w 322"/>
                    <a:gd name="T83" fmla="*/ 56 h 148"/>
                    <a:gd name="T84" fmla="*/ 14 w 322"/>
                    <a:gd name="T85" fmla="*/ 72 h 148"/>
                    <a:gd name="T86" fmla="*/ 14 w 322"/>
                    <a:gd name="T87" fmla="*/ 7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22" h="148">
                      <a:moveTo>
                        <a:pt x="14" y="72"/>
                      </a:moveTo>
                      <a:lnTo>
                        <a:pt x="14" y="72"/>
                      </a:lnTo>
                      <a:lnTo>
                        <a:pt x="14" y="74"/>
                      </a:lnTo>
                      <a:lnTo>
                        <a:pt x="14" y="74"/>
                      </a:lnTo>
                      <a:lnTo>
                        <a:pt x="12" y="74"/>
                      </a:lnTo>
                      <a:lnTo>
                        <a:pt x="12" y="74"/>
                      </a:lnTo>
                      <a:lnTo>
                        <a:pt x="8" y="84"/>
                      </a:lnTo>
                      <a:lnTo>
                        <a:pt x="8" y="84"/>
                      </a:lnTo>
                      <a:lnTo>
                        <a:pt x="4" y="92"/>
                      </a:lnTo>
                      <a:lnTo>
                        <a:pt x="4" y="92"/>
                      </a:lnTo>
                      <a:lnTo>
                        <a:pt x="2" y="98"/>
                      </a:lnTo>
                      <a:lnTo>
                        <a:pt x="0" y="106"/>
                      </a:lnTo>
                      <a:lnTo>
                        <a:pt x="2" y="112"/>
                      </a:lnTo>
                      <a:lnTo>
                        <a:pt x="2" y="118"/>
                      </a:lnTo>
                      <a:lnTo>
                        <a:pt x="8" y="128"/>
                      </a:lnTo>
                      <a:lnTo>
                        <a:pt x="18" y="136"/>
                      </a:lnTo>
                      <a:lnTo>
                        <a:pt x="30" y="142"/>
                      </a:lnTo>
                      <a:lnTo>
                        <a:pt x="42" y="146"/>
                      </a:lnTo>
                      <a:lnTo>
                        <a:pt x="56" y="148"/>
                      </a:lnTo>
                      <a:lnTo>
                        <a:pt x="70" y="146"/>
                      </a:lnTo>
                      <a:lnTo>
                        <a:pt x="70" y="146"/>
                      </a:lnTo>
                      <a:lnTo>
                        <a:pt x="116" y="140"/>
                      </a:lnTo>
                      <a:lnTo>
                        <a:pt x="144" y="134"/>
                      </a:lnTo>
                      <a:lnTo>
                        <a:pt x="176" y="126"/>
                      </a:lnTo>
                      <a:lnTo>
                        <a:pt x="210" y="116"/>
                      </a:lnTo>
                      <a:lnTo>
                        <a:pt x="246" y="102"/>
                      </a:lnTo>
                      <a:lnTo>
                        <a:pt x="284" y="86"/>
                      </a:lnTo>
                      <a:lnTo>
                        <a:pt x="322" y="66"/>
                      </a:lnTo>
                      <a:lnTo>
                        <a:pt x="322" y="66"/>
                      </a:lnTo>
                      <a:lnTo>
                        <a:pt x="288" y="64"/>
                      </a:lnTo>
                      <a:lnTo>
                        <a:pt x="254" y="58"/>
                      </a:lnTo>
                      <a:lnTo>
                        <a:pt x="216" y="52"/>
                      </a:lnTo>
                      <a:lnTo>
                        <a:pt x="180" y="44"/>
                      </a:lnTo>
                      <a:lnTo>
                        <a:pt x="142" y="36"/>
                      </a:lnTo>
                      <a:lnTo>
                        <a:pt x="104" y="24"/>
                      </a:lnTo>
                      <a:lnTo>
                        <a:pt x="64" y="1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4" y="8"/>
                      </a:lnTo>
                      <a:lnTo>
                        <a:pt x="26" y="18"/>
                      </a:lnTo>
                      <a:lnTo>
                        <a:pt x="24" y="38"/>
                      </a:lnTo>
                      <a:lnTo>
                        <a:pt x="20" y="56"/>
                      </a:lnTo>
                      <a:lnTo>
                        <a:pt x="14" y="72"/>
                      </a:lnTo>
                      <a:lnTo>
                        <a:pt x="14" y="72"/>
                      </a:lnTo>
                      <a:close/>
                    </a:path>
                  </a:pathLst>
                </a:custGeom>
                <a:solidFill>
                  <a:srgbClr val="ED1C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39"/>
                <p:cNvSpPr>
                  <a:spLocks noEditPoints="1"/>
                </p:cNvSpPr>
                <p:nvPr/>
              </p:nvSpPr>
              <p:spPr bwMode="auto">
                <a:xfrm>
                  <a:off x="5834999" y="2058749"/>
                  <a:ext cx="4658335" cy="4085716"/>
                </a:xfrm>
                <a:custGeom>
                  <a:avLst/>
                  <a:gdLst>
                    <a:gd name="T0" fmla="*/ 2058 w 2408"/>
                    <a:gd name="T1" fmla="*/ 1868 h 2112"/>
                    <a:gd name="T2" fmla="*/ 2280 w 2408"/>
                    <a:gd name="T3" fmla="*/ 1460 h 2112"/>
                    <a:gd name="T4" fmla="*/ 2386 w 2408"/>
                    <a:gd name="T5" fmla="*/ 1006 h 2112"/>
                    <a:gd name="T6" fmla="*/ 2408 w 2408"/>
                    <a:gd name="T7" fmla="*/ 608 h 2112"/>
                    <a:gd name="T8" fmla="*/ 2326 w 2408"/>
                    <a:gd name="T9" fmla="*/ 336 h 2112"/>
                    <a:gd name="T10" fmla="*/ 2170 w 2408"/>
                    <a:gd name="T11" fmla="*/ 158 h 2112"/>
                    <a:gd name="T12" fmla="*/ 1936 w 2408"/>
                    <a:gd name="T13" fmla="*/ 244 h 2112"/>
                    <a:gd name="T14" fmla="*/ 1638 w 2408"/>
                    <a:gd name="T15" fmla="*/ 286 h 2112"/>
                    <a:gd name="T16" fmla="*/ 1718 w 2408"/>
                    <a:gd name="T17" fmla="*/ 520 h 2112"/>
                    <a:gd name="T18" fmla="*/ 1696 w 2408"/>
                    <a:gd name="T19" fmla="*/ 614 h 2112"/>
                    <a:gd name="T20" fmla="*/ 1650 w 2408"/>
                    <a:gd name="T21" fmla="*/ 602 h 2112"/>
                    <a:gd name="T22" fmla="*/ 1622 w 2408"/>
                    <a:gd name="T23" fmla="*/ 594 h 2112"/>
                    <a:gd name="T24" fmla="*/ 1590 w 2408"/>
                    <a:gd name="T25" fmla="*/ 590 h 2112"/>
                    <a:gd name="T26" fmla="*/ 1564 w 2408"/>
                    <a:gd name="T27" fmla="*/ 598 h 2112"/>
                    <a:gd name="T28" fmla="*/ 1548 w 2408"/>
                    <a:gd name="T29" fmla="*/ 610 h 2112"/>
                    <a:gd name="T30" fmla="*/ 1538 w 2408"/>
                    <a:gd name="T31" fmla="*/ 626 h 2112"/>
                    <a:gd name="T32" fmla="*/ 1526 w 2408"/>
                    <a:gd name="T33" fmla="*/ 686 h 2112"/>
                    <a:gd name="T34" fmla="*/ 1578 w 2408"/>
                    <a:gd name="T35" fmla="*/ 840 h 2112"/>
                    <a:gd name="T36" fmla="*/ 1672 w 2408"/>
                    <a:gd name="T37" fmla="*/ 826 h 2112"/>
                    <a:gd name="T38" fmla="*/ 1714 w 2408"/>
                    <a:gd name="T39" fmla="*/ 798 h 2112"/>
                    <a:gd name="T40" fmla="*/ 1766 w 2408"/>
                    <a:gd name="T41" fmla="*/ 858 h 2112"/>
                    <a:gd name="T42" fmla="*/ 1748 w 2408"/>
                    <a:gd name="T43" fmla="*/ 1146 h 2112"/>
                    <a:gd name="T44" fmla="*/ 1540 w 2408"/>
                    <a:gd name="T45" fmla="*/ 1122 h 2112"/>
                    <a:gd name="T46" fmla="*/ 1406 w 2408"/>
                    <a:gd name="T47" fmla="*/ 1160 h 2112"/>
                    <a:gd name="T48" fmla="*/ 1428 w 2408"/>
                    <a:gd name="T49" fmla="*/ 1218 h 2112"/>
                    <a:gd name="T50" fmla="*/ 1448 w 2408"/>
                    <a:gd name="T51" fmla="*/ 1308 h 2112"/>
                    <a:gd name="T52" fmla="*/ 1334 w 2408"/>
                    <a:gd name="T53" fmla="*/ 1364 h 2112"/>
                    <a:gd name="T54" fmla="*/ 1210 w 2408"/>
                    <a:gd name="T55" fmla="*/ 1342 h 2112"/>
                    <a:gd name="T56" fmla="*/ 1202 w 2408"/>
                    <a:gd name="T57" fmla="*/ 1254 h 2112"/>
                    <a:gd name="T58" fmla="*/ 1208 w 2408"/>
                    <a:gd name="T59" fmla="*/ 1186 h 2112"/>
                    <a:gd name="T60" fmla="*/ 1068 w 2408"/>
                    <a:gd name="T61" fmla="*/ 1186 h 2112"/>
                    <a:gd name="T62" fmla="*/ 874 w 2408"/>
                    <a:gd name="T63" fmla="*/ 1264 h 2112"/>
                    <a:gd name="T64" fmla="*/ 824 w 2408"/>
                    <a:gd name="T65" fmla="*/ 1164 h 2112"/>
                    <a:gd name="T66" fmla="*/ 780 w 2408"/>
                    <a:gd name="T67" fmla="*/ 968 h 2112"/>
                    <a:gd name="T68" fmla="*/ 822 w 2408"/>
                    <a:gd name="T69" fmla="*/ 920 h 2112"/>
                    <a:gd name="T70" fmla="*/ 908 w 2408"/>
                    <a:gd name="T71" fmla="*/ 946 h 2112"/>
                    <a:gd name="T72" fmla="*/ 976 w 2408"/>
                    <a:gd name="T73" fmla="*/ 868 h 2112"/>
                    <a:gd name="T74" fmla="*/ 926 w 2408"/>
                    <a:gd name="T75" fmla="*/ 696 h 2112"/>
                    <a:gd name="T76" fmla="*/ 830 w 2408"/>
                    <a:gd name="T77" fmla="*/ 712 h 2112"/>
                    <a:gd name="T78" fmla="*/ 780 w 2408"/>
                    <a:gd name="T79" fmla="*/ 736 h 2112"/>
                    <a:gd name="T80" fmla="*/ 738 w 2408"/>
                    <a:gd name="T81" fmla="*/ 678 h 2112"/>
                    <a:gd name="T82" fmla="*/ 756 w 2408"/>
                    <a:gd name="T83" fmla="*/ 392 h 2112"/>
                    <a:gd name="T84" fmla="*/ 1044 w 2408"/>
                    <a:gd name="T85" fmla="*/ 408 h 2112"/>
                    <a:gd name="T86" fmla="*/ 1102 w 2408"/>
                    <a:gd name="T87" fmla="*/ 350 h 2112"/>
                    <a:gd name="T88" fmla="*/ 1084 w 2408"/>
                    <a:gd name="T89" fmla="*/ 326 h 2112"/>
                    <a:gd name="T90" fmla="*/ 1058 w 2408"/>
                    <a:gd name="T91" fmla="*/ 282 h 2112"/>
                    <a:gd name="T92" fmla="*/ 1060 w 2408"/>
                    <a:gd name="T93" fmla="*/ 224 h 2112"/>
                    <a:gd name="T94" fmla="*/ 1150 w 2408"/>
                    <a:gd name="T95" fmla="*/ 174 h 2112"/>
                    <a:gd name="T96" fmla="*/ 1050 w 2408"/>
                    <a:gd name="T97" fmla="*/ 72 h 2112"/>
                    <a:gd name="T98" fmla="*/ 714 w 2408"/>
                    <a:gd name="T99" fmla="*/ 0 h 2112"/>
                    <a:gd name="T100" fmla="*/ 418 w 2408"/>
                    <a:gd name="T101" fmla="*/ 58 h 2112"/>
                    <a:gd name="T102" fmla="*/ 142 w 2408"/>
                    <a:gd name="T103" fmla="*/ 256 h 2112"/>
                    <a:gd name="T104" fmla="*/ 10 w 2408"/>
                    <a:gd name="T105" fmla="*/ 540 h 2112"/>
                    <a:gd name="T106" fmla="*/ 44 w 2408"/>
                    <a:gd name="T107" fmla="*/ 1148 h 2112"/>
                    <a:gd name="T108" fmla="*/ 142 w 2408"/>
                    <a:gd name="T109" fmla="*/ 1498 h 2112"/>
                    <a:gd name="T110" fmla="*/ 306 w 2408"/>
                    <a:gd name="T111" fmla="*/ 1812 h 2112"/>
                    <a:gd name="T112" fmla="*/ 510 w 2408"/>
                    <a:gd name="T113" fmla="*/ 2018 h 2112"/>
                    <a:gd name="T114" fmla="*/ 732 w 2408"/>
                    <a:gd name="T115" fmla="*/ 2108 h 2112"/>
                    <a:gd name="T116" fmla="*/ 958 w 2408"/>
                    <a:gd name="T117" fmla="*/ 2076 h 2112"/>
                    <a:gd name="T118" fmla="*/ 1174 w 2408"/>
                    <a:gd name="T119" fmla="*/ 1974 h 2112"/>
                    <a:gd name="T120" fmla="*/ 1330 w 2408"/>
                    <a:gd name="T121" fmla="*/ 2028 h 2112"/>
                    <a:gd name="T122" fmla="*/ 1592 w 2408"/>
                    <a:gd name="T123" fmla="*/ 2110 h 2112"/>
                    <a:gd name="T124" fmla="*/ 1840 w 2408"/>
                    <a:gd name="T125" fmla="*/ 2054 h 2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408" h="2112">
                      <a:moveTo>
                        <a:pt x="1876" y="2034"/>
                      </a:moveTo>
                      <a:lnTo>
                        <a:pt x="1876" y="2034"/>
                      </a:lnTo>
                      <a:lnTo>
                        <a:pt x="1916" y="2006"/>
                      </a:lnTo>
                      <a:lnTo>
                        <a:pt x="1956" y="1974"/>
                      </a:lnTo>
                      <a:lnTo>
                        <a:pt x="1956" y="1974"/>
                      </a:lnTo>
                      <a:lnTo>
                        <a:pt x="1992" y="1942"/>
                      </a:lnTo>
                      <a:lnTo>
                        <a:pt x="2026" y="1906"/>
                      </a:lnTo>
                      <a:lnTo>
                        <a:pt x="2058" y="1868"/>
                      </a:lnTo>
                      <a:lnTo>
                        <a:pt x="2090" y="1828"/>
                      </a:lnTo>
                      <a:lnTo>
                        <a:pt x="2120" y="1784"/>
                      </a:lnTo>
                      <a:lnTo>
                        <a:pt x="2150" y="1738"/>
                      </a:lnTo>
                      <a:lnTo>
                        <a:pt x="2180" y="1688"/>
                      </a:lnTo>
                      <a:lnTo>
                        <a:pt x="2206" y="1636"/>
                      </a:lnTo>
                      <a:lnTo>
                        <a:pt x="2234" y="1580"/>
                      </a:lnTo>
                      <a:lnTo>
                        <a:pt x="2258" y="1522"/>
                      </a:lnTo>
                      <a:lnTo>
                        <a:pt x="2280" y="1460"/>
                      </a:lnTo>
                      <a:lnTo>
                        <a:pt x="2302" y="1396"/>
                      </a:lnTo>
                      <a:lnTo>
                        <a:pt x="2322" y="1330"/>
                      </a:lnTo>
                      <a:lnTo>
                        <a:pt x="2340" y="1262"/>
                      </a:lnTo>
                      <a:lnTo>
                        <a:pt x="2356" y="1190"/>
                      </a:lnTo>
                      <a:lnTo>
                        <a:pt x="2370" y="1114"/>
                      </a:lnTo>
                      <a:lnTo>
                        <a:pt x="2370" y="1114"/>
                      </a:lnTo>
                      <a:lnTo>
                        <a:pt x="2378" y="1060"/>
                      </a:lnTo>
                      <a:lnTo>
                        <a:pt x="2386" y="1006"/>
                      </a:lnTo>
                      <a:lnTo>
                        <a:pt x="2392" y="948"/>
                      </a:lnTo>
                      <a:lnTo>
                        <a:pt x="2398" y="892"/>
                      </a:lnTo>
                      <a:lnTo>
                        <a:pt x="2402" y="832"/>
                      </a:lnTo>
                      <a:lnTo>
                        <a:pt x="2406" y="772"/>
                      </a:lnTo>
                      <a:lnTo>
                        <a:pt x="2408" y="710"/>
                      </a:lnTo>
                      <a:lnTo>
                        <a:pt x="2408" y="648"/>
                      </a:lnTo>
                      <a:lnTo>
                        <a:pt x="2408" y="648"/>
                      </a:lnTo>
                      <a:lnTo>
                        <a:pt x="2408" y="608"/>
                      </a:lnTo>
                      <a:lnTo>
                        <a:pt x="2404" y="572"/>
                      </a:lnTo>
                      <a:lnTo>
                        <a:pt x="2398" y="534"/>
                      </a:lnTo>
                      <a:lnTo>
                        <a:pt x="2390" y="498"/>
                      </a:lnTo>
                      <a:lnTo>
                        <a:pt x="2382" y="464"/>
                      </a:lnTo>
                      <a:lnTo>
                        <a:pt x="2370" y="430"/>
                      </a:lnTo>
                      <a:lnTo>
                        <a:pt x="2358" y="398"/>
                      </a:lnTo>
                      <a:lnTo>
                        <a:pt x="2342" y="368"/>
                      </a:lnTo>
                      <a:lnTo>
                        <a:pt x="2326" y="336"/>
                      </a:lnTo>
                      <a:lnTo>
                        <a:pt x="2308" y="308"/>
                      </a:lnTo>
                      <a:lnTo>
                        <a:pt x="2288" y="280"/>
                      </a:lnTo>
                      <a:lnTo>
                        <a:pt x="2268" y="254"/>
                      </a:lnTo>
                      <a:lnTo>
                        <a:pt x="2244" y="228"/>
                      </a:lnTo>
                      <a:lnTo>
                        <a:pt x="2222" y="204"/>
                      </a:lnTo>
                      <a:lnTo>
                        <a:pt x="2196" y="180"/>
                      </a:lnTo>
                      <a:lnTo>
                        <a:pt x="2170" y="158"/>
                      </a:lnTo>
                      <a:lnTo>
                        <a:pt x="2170" y="158"/>
                      </a:lnTo>
                      <a:lnTo>
                        <a:pt x="2134" y="132"/>
                      </a:lnTo>
                      <a:lnTo>
                        <a:pt x="2134" y="132"/>
                      </a:lnTo>
                      <a:lnTo>
                        <a:pt x="2096" y="160"/>
                      </a:lnTo>
                      <a:lnTo>
                        <a:pt x="2058" y="186"/>
                      </a:lnTo>
                      <a:lnTo>
                        <a:pt x="2016" y="210"/>
                      </a:lnTo>
                      <a:lnTo>
                        <a:pt x="1972" y="230"/>
                      </a:lnTo>
                      <a:lnTo>
                        <a:pt x="1972" y="230"/>
                      </a:lnTo>
                      <a:lnTo>
                        <a:pt x="1936" y="244"/>
                      </a:lnTo>
                      <a:lnTo>
                        <a:pt x="1898" y="258"/>
                      </a:lnTo>
                      <a:lnTo>
                        <a:pt x="1858" y="268"/>
                      </a:lnTo>
                      <a:lnTo>
                        <a:pt x="1818" y="276"/>
                      </a:lnTo>
                      <a:lnTo>
                        <a:pt x="1776" y="282"/>
                      </a:lnTo>
                      <a:lnTo>
                        <a:pt x="1732" y="286"/>
                      </a:lnTo>
                      <a:lnTo>
                        <a:pt x="1686" y="288"/>
                      </a:lnTo>
                      <a:lnTo>
                        <a:pt x="1638" y="286"/>
                      </a:lnTo>
                      <a:lnTo>
                        <a:pt x="1638" y="286"/>
                      </a:lnTo>
                      <a:lnTo>
                        <a:pt x="1656" y="320"/>
                      </a:lnTo>
                      <a:lnTo>
                        <a:pt x="1670" y="352"/>
                      </a:lnTo>
                      <a:lnTo>
                        <a:pt x="1682" y="384"/>
                      </a:lnTo>
                      <a:lnTo>
                        <a:pt x="1692" y="414"/>
                      </a:lnTo>
                      <a:lnTo>
                        <a:pt x="1692" y="414"/>
                      </a:lnTo>
                      <a:lnTo>
                        <a:pt x="1704" y="452"/>
                      </a:lnTo>
                      <a:lnTo>
                        <a:pt x="1714" y="488"/>
                      </a:lnTo>
                      <a:lnTo>
                        <a:pt x="1718" y="520"/>
                      </a:lnTo>
                      <a:lnTo>
                        <a:pt x="1722" y="544"/>
                      </a:lnTo>
                      <a:lnTo>
                        <a:pt x="1722" y="544"/>
                      </a:lnTo>
                      <a:lnTo>
                        <a:pt x="1724" y="560"/>
                      </a:lnTo>
                      <a:lnTo>
                        <a:pt x="1722" y="574"/>
                      </a:lnTo>
                      <a:lnTo>
                        <a:pt x="1716" y="588"/>
                      </a:lnTo>
                      <a:lnTo>
                        <a:pt x="1710" y="600"/>
                      </a:lnTo>
                      <a:lnTo>
                        <a:pt x="1700" y="610"/>
                      </a:lnTo>
                      <a:lnTo>
                        <a:pt x="1696" y="614"/>
                      </a:lnTo>
                      <a:lnTo>
                        <a:pt x="1688" y="614"/>
                      </a:lnTo>
                      <a:lnTo>
                        <a:pt x="1682" y="616"/>
                      </a:lnTo>
                      <a:lnTo>
                        <a:pt x="1674" y="614"/>
                      </a:lnTo>
                      <a:lnTo>
                        <a:pt x="1668" y="612"/>
                      </a:lnTo>
                      <a:lnTo>
                        <a:pt x="1658" y="608"/>
                      </a:lnTo>
                      <a:lnTo>
                        <a:pt x="1658" y="608"/>
                      </a:lnTo>
                      <a:lnTo>
                        <a:pt x="1650" y="602"/>
                      </a:lnTo>
                      <a:lnTo>
                        <a:pt x="1650" y="602"/>
                      </a:lnTo>
                      <a:lnTo>
                        <a:pt x="1648" y="602"/>
                      </a:lnTo>
                      <a:lnTo>
                        <a:pt x="1648" y="602"/>
                      </a:lnTo>
                      <a:lnTo>
                        <a:pt x="1636" y="598"/>
                      </a:lnTo>
                      <a:lnTo>
                        <a:pt x="1636" y="598"/>
                      </a:lnTo>
                      <a:lnTo>
                        <a:pt x="1634" y="596"/>
                      </a:lnTo>
                      <a:lnTo>
                        <a:pt x="1634" y="596"/>
                      </a:lnTo>
                      <a:lnTo>
                        <a:pt x="1622" y="594"/>
                      </a:lnTo>
                      <a:lnTo>
                        <a:pt x="1622" y="594"/>
                      </a:lnTo>
                      <a:lnTo>
                        <a:pt x="1620" y="592"/>
                      </a:lnTo>
                      <a:lnTo>
                        <a:pt x="1620" y="592"/>
                      </a:lnTo>
                      <a:lnTo>
                        <a:pt x="1606" y="590"/>
                      </a:lnTo>
                      <a:lnTo>
                        <a:pt x="1606" y="590"/>
                      </a:lnTo>
                      <a:lnTo>
                        <a:pt x="1596" y="590"/>
                      </a:lnTo>
                      <a:lnTo>
                        <a:pt x="1596" y="590"/>
                      </a:lnTo>
                      <a:lnTo>
                        <a:pt x="1590" y="590"/>
                      </a:lnTo>
                      <a:lnTo>
                        <a:pt x="1590" y="590"/>
                      </a:lnTo>
                      <a:lnTo>
                        <a:pt x="1584" y="592"/>
                      </a:lnTo>
                      <a:lnTo>
                        <a:pt x="1584" y="592"/>
                      </a:lnTo>
                      <a:lnTo>
                        <a:pt x="1574" y="594"/>
                      </a:lnTo>
                      <a:lnTo>
                        <a:pt x="1574" y="594"/>
                      </a:lnTo>
                      <a:lnTo>
                        <a:pt x="1566" y="596"/>
                      </a:lnTo>
                      <a:lnTo>
                        <a:pt x="1566" y="596"/>
                      </a:lnTo>
                      <a:lnTo>
                        <a:pt x="1564" y="598"/>
                      </a:lnTo>
                      <a:lnTo>
                        <a:pt x="1564" y="598"/>
                      </a:lnTo>
                      <a:lnTo>
                        <a:pt x="1558" y="600"/>
                      </a:lnTo>
                      <a:lnTo>
                        <a:pt x="1558" y="600"/>
                      </a:lnTo>
                      <a:lnTo>
                        <a:pt x="1556" y="602"/>
                      </a:lnTo>
                      <a:lnTo>
                        <a:pt x="1556" y="602"/>
                      </a:lnTo>
                      <a:lnTo>
                        <a:pt x="1552" y="606"/>
                      </a:lnTo>
                      <a:lnTo>
                        <a:pt x="1552" y="606"/>
                      </a:lnTo>
                      <a:lnTo>
                        <a:pt x="1548" y="610"/>
                      </a:lnTo>
                      <a:lnTo>
                        <a:pt x="1548" y="610"/>
                      </a:lnTo>
                      <a:lnTo>
                        <a:pt x="1546" y="614"/>
                      </a:lnTo>
                      <a:lnTo>
                        <a:pt x="1546" y="614"/>
                      </a:lnTo>
                      <a:lnTo>
                        <a:pt x="1542" y="618"/>
                      </a:lnTo>
                      <a:lnTo>
                        <a:pt x="1542" y="618"/>
                      </a:lnTo>
                      <a:lnTo>
                        <a:pt x="1540" y="622"/>
                      </a:lnTo>
                      <a:lnTo>
                        <a:pt x="1540" y="622"/>
                      </a:lnTo>
                      <a:lnTo>
                        <a:pt x="1538" y="626"/>
                      </a:lnTo>
                      <a:lnTo>
                        <a:pt x="1538" y="626"/>
                      </a:lnTo>
                      <a:lnTo>
                        <a:pt x="1534" y="634"/>
                      </a:lnTo>
                      <a:lnTo>
                        <a:pt x="1534" y="634"/>
                      </a:lnTo>
                      <a:lnTo>
                        <a:pt x="1532" y="638"/>
                      </a:lnTo>
                      <a:lnTo>
                        <a:pt x="1532" y="638"/>
                      </a:lnTo>
                      <a:lnTo>
                        <a:pt x="1530" y="650"/>
                      </a:lnTo>
                      <a:lnTo>
                        <a:pt x="1530" y="650"/>
                      </a:lnTo>
                      <a:lnTo>
                        <a:pt x="1526" y="666"/>
                      </a:lnTo>
                      <a:lnTo>
                        <a:pt x="1526" y="686"/>
                      </a:lnTo>
                      <a:lnTo>
                        <a:pt x="1526" y="706"/>
                      </a:lnTo>
                      <a:lnTo>
                        <a:pt x="1530" y="730"/>
                      </a:lnTo>
                      <a:lnTo>
                        <a:pt x="1530" y="730"/>
                      </a:lnTo>
                      <a:lnTo>
                        <a:pt x="1536" y="764"/>
                      </a:lnTo>
                      <a:lnTo>
                        <a:pt x="1544" y="792"/>
                      </a:lnTo>
                      <a:lnTo>
                        <a:pt x="1554" y="814"/>
                      </a:lnTo>
                      <a:lnTo>
                        <a:pt x="1566" y="828"/>
                      </a:lnTo>
                      <a:lnTo>
                        <a:pt x="1578" y="840"/>
                      </a:lnTo>
                      <a:lnTo>
                        <a:pt x="1592" y="846"/>
                      </a:lnTo>
                      <a:lnTo>
                        <a:pt x="1606" y="850"/>
                      </a:lnTo>
                      <a:lnTo>
                        <a:pt x="1618" y="850"/>
                      </a:lnTo>
                      <a:lnTo>
                        <a:pt x="1618" y="850"/>
                      </a:lnTo>
                      <a:lnTo>
                        <a:pt x="1634" y="846"/>
                      </a:lnTo>
                      <a:lnTo>
                        <a:pt x="1648" y="840"/>
                      </a:lnTo>
                      <a:lnTo>
                        <a:pt x="1662" y="834"/>
                      </a:lnTo>
                      <a:lnTo>
                        <a:pt x="1672" y="826"/>
                      </a:lnTo>
                      <a:lnTo>
                        <a:pt x="1672" y="826"/>
                      </a:lnTo>
                      <a:lnTo>
                        <a:pt x="1686" y="814"/>
                      </a:lnTo>
                      <a:lnTo>
                        <a:pt x="1686" y="814"/>
                      </a:lnTo>
                      <a:lnTo>
                        <a:pt x="1694" y="808"/>
                      </a:lnTo>
                      <a:lnTo>
                        <a:pt x="1700" y="802"/>
                      </a:lnTo>
                      <a:lnTo>
                        <a:pt x="1708" y="800"/>
                      </a:lnTo>
                      <a:lnTo>
                        <a:pt x="1714" y="798"/>
                      </a:lnTo>
                      <a:lnTo>
                        <a:pt x="1714" y="798"/>
                      </a:lnTo>
                      <a:lnTo>
                        <a:pt x="1724" y="800"/>
                      </a:lnTo>
                      <a:lnTo>
                        <a:pt x="1732" y="802"/>
                      </a:lnTo>
                      <a:lnTo>
                        <a:pt x="1740" y="808"/>
                      </a:lnTo>
                      <a:lnTo>
                        <a:pt x="1748" y="816"/>
                      </a:lnTo>
                      <a:lnTo>
                        <a:pt x="1754" y="826"/>
                      </a:lnTo>
                      <a:lnTo>
                        <a:pt x="1760" y="836"/>
                      </a:lnTo>
                      <a:lnTo>
                        <a:pt x="1762" y="846"/>
                      </a:lnTo>
                      <a:lnTo>
                        <a:pt x="1766" y="858"/>
                      </a:lnTo>
                      <a:lnTo>
                        <a:pt x="1766" y="858"/>
                      </a:lnTo>
                      <a:lnTo>
                        <a:pt x="1770" y="906"/>
                      </a:lnTo>
                      <a:lnTo>
                        <a:pt x="1772" y="938"/>
                      </a:lnTo>
                      <a:lnTo>
                        <a:pt x="1772" y="972"/>
                      </a:lnTo>
                      <a:lnTo>
                        <a:pt x="1770" y="1012"/>
                      </a:lnTo>
                      <a:lnTo>
                        <a:pt x="1766" y="1054"/>
                      </a:lnTo>
                      <a:lnTo>
                        <a:pt x="1760" y="1098"/>
                      </a:lnTo>
                      <a:lnTo>
                        <a:pt x="1748" y="1146"/>
                      </a:lnTo>
                      <a:lnTo>
                        <a:pt x="1748" y="1146"/>
                      </a:lnTo>
                      <a:lnTo>
                        <a:pt x="1748" y="1144"/>
                      </a:lnTo>
                      <a:lnTo>
                        <a:pt x="1748" y="1144"/>
                      </a:lnTo>
                      <a:lnTo>
                        <a:pt x="1702" y="1134"/>
                      </a:lnTo>
                      <a:lnTo>
                        <a:pt x="1656" y="1128"/>
                      </a:lnTo>
                      <a:lnTo>
                        <a:pt x="1614" y="1122"/>
                      </a:lnTo>
                      <a:lnTo>
                        <a:pt x="1576" y="1122"/>
                      </a:lnTo>
                      <a:lnTo>
                        <a:pt x="1540" y="1122"/>
                      </a:lnTo>
                      <a:lnTo>
                        <a:pt x="1510" y="1124"/>
                      </a:lnTo>
                      <a:lnTo>
                        <a:pt x="1460" y="1128"/>
                      </a:lnTo>
                      <a:lnTo>
                        <a:pt x="1460" y="1128"/>
                      </a:lnTo>
                      <a:lnTo>
                        <a:pt x="1448" y="1130"/>
                      </a:lnTo>
                      <a:lnTo>
                        <a:pt x="1436" y="1136"/>
                      </a:lnTo>
                      <a:lnTo>
                        <a:pt x="1424" y="1142"/>
                      </a:lnTo>
                      <a:lnTo>
                        <a:pt x="1414" y="1150"/>
                      </a:lnTo>
                      <a:lnTo>
                        <a:pt x="1406" y="1160"/>
                      </a:lnTo>
                      <a:lnTo>
                        <a:pt x="1402" y="1170"/>
                      </a:lnTo>
                      <a:lnTo>
                        <a:pt x="1402" y="1182"/>
                      </a:lnTo>
                      <a:lnTo>
                        <a:pt x="1406" y="1192"/>
                      </a:lnTo>
                      <a:lnTo>
                        <a:pt x="1406" y="1192"/>
                      </a:lnTo>
                      <a:lnTo>
                        <a:pt x="1410" y="1200"/>
                      </a:lnTo>
                      <a:lnTo>
                        <a:pt x="1416" y="1206"/>
                      </a:lnTo>
                      <a:lnTo>
                        <a:pt x="1416" y="1206"/>
                      </a:lnTo>
                      <a:lnTo>
                        <a:pt x="1428" y="1218"/>
                      </a:lnTo>
                      <a:lnTo>
                        <a:pt x="1438" y="1234"/>
                      </a:lnTo>
                      <a:lnTo>
                        <a:pt x="1438" y="1234"/>
                      </a:lnTo>
                      <a:lnTo>
                        <a:pt x="1446" y="1252"/>
                      </a:lnTo>
                      <a:lnTo>
                        <a:pt x="1452" y="1270"/>
                      </a:lnTo>
                      <a:lnTo>
                        <a:pt x="1452" y="1280"/>
                      </a:lnTo>
                      <a:lnTo>
                        <a:pt x="1452" y="1290"/>
                      </a:lnTo>
                      <a:lnTo>
                        <a:pt x="1450" y="1298"/>
                      </a:lnTo>
                      <a:lnTo>
                        <a:pt x="1448" y="1308"/>
                      </a:lnTo>
                      <a:lnTo>
                        <a:pt x="1442" y="1318"/>
                      </a:lnTo>
                      <a:lnTo>
                        <a:pt x="1434" y="1326"/>
                      </a:lnTo>
                      <a:lnTo>
                        <a:pt x="1424" y="1334"/>
                      </a:lnTo>
                      <a:lnTo>
                        <a:pt x="1412" y="1342"/>
                      </a:lnTo>
                      <a:lnTo>
                        <a:pt x="1396" y="1348"/>
                      </a:lnTo>
                      <a:lnTo>
                        <a:pt x="1378" y="1354"/>
                      </a:lnTo>
                      <a:lnTo>
                        <a:pt x="1358" y="1360"/>
                      </a:lnTo>
                      <a:lnTo>
                        <a:pt x="1334" y="1364"/>
                      </a:lnTo>
                      <a:lnTo>
                        <a:pt x="1334" y="1364"/>
                      </a:lnTo>
                      <a:lnTo>
                        <a:pt x="1306" y="1366"/>
                      </a:lnTo>
                      <a:lnTo>
                        <a:pt x="1282" y="1368"/>
                      </a:lnTo>
                      <a:lnTo>
                        <a:pt x="1262" y="1366"/>
                      </a:lnTo>
                      <a:lnTo>
                        <a:pt x="1244" y="1362"/>
                      </a:lnTo>
                      <a:lnTo>
                        <a:pt x="1230" y="1356"/>
                      </a:lnTo>
                      <a:lnTo>
                        <a:pt x="1218" y="1350"/>
                      </a:lnTo>
                      <a:lnTo>
                        <a:pt x="1210" y="1342"/>
                      </a:lnTo>
                      <a:lnTo>
                        <a:pt x="1202" y="1332"/>
                      </a:lnTo>
                      <a:lnTo>
                        <a:pt x="1202" y="1332"/>
                      </a:lnTo>
                      <a:lnTo>
                        <a:pt x="1196" y="1320"/>
                      </a:lnTo>
                      <a:lnTo>
                        <a:pt x="1194" y="1306"/>
                      </a:lnTo>
                      <a:lnTo>
                        <a:pt x="1194" y="1292"/>
                      </a:lnTo>
                      <a:lnTo>
                        <a:pt x="1194" y="1278"/>
                      </a:lnTo>
                      <a:lnTo>
                        <a:pt x="1198" y="1266"/>
                      </a:lnTo>
                      <a:lnTo>
                        <a:pt x="1202" y="1254"/>
                      </a:lnTo>
                      <a:lnTo>
                        <a:pt x="1210" y="1234"/>
                      </a:lnTo>
                      <a:lnTo>
                        <a:pt x="1210" y="1234"/>
                      </a:lnTo>
                      <a:lnTo>
                        <a:pt x="1216" y="1222"/>
                      </a:lnTo>
                      <a:lnTo>
                        <a:pt x="1218" y="1212"/>
                      </a:lnTo>
                      <a:lnTo>
                        <a:pt x="1218" y="1202"/>
                      </a:lnTo>
                      <a:lnTo>
                        <a:pt x="1214" y="1192"/>
                      </a:lnTo>
                      <a:lnTo>
                        <a:pt x="1214" y="1192"/>
                      </a:lnTo>
                      <a:lnTo>
                        <a:pt x="1208" y="1186"/>
                      </a:lnTo>
                      <a:lnTo>
                        <a:pt x="1202" y="1182"/>
                      </a:lnTo>
                      <a:lnTo>
                        <a:pt x="1194" y="1178"/>
                      </a:lnTo>
                      <a:lnTo>
                        <a:pt x="1186" y="1174"/>
                      </a:lnTo>
                      <a:lnTo>
                        <a:pt x="1166" y="1170"/>
                      </a:lnTo>
                      <a:lnTo>
                        <a:pt x="1148" y="1170"/>
                      </a:lnTo>
                      <a:lnTo>
                        <a:pt x="1148" y="1170"/>
                      </a:lnTo>
                      <a:lnTo>
                        <a:pt x="1100" y="1178"/>
                      </a:lnTo>
                      <a:lnTo>
                        <a:pt x="1068" y="1186"/>
                      </a:lnTo>
                      <a:lnTo>
                        <a:pt x="1034" y="1194"/>
                      </a:lnTo>
                      <a:lnTo>
                        <a:pt x="998" y="1206"/>
                      </a:lnTo>
                      <a:lnTo>
                        <a:pt x="958" y="1222"/>
                      </a:lnTo>
                      <a:lnTo>
                        <a:pt x="916" y="1240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62" y="1246"/>
                      </a:lnTo>
                      <a:lnTo>
                        <a:pt x="862" y="1246"/>
                      </a:lnTo>
                      <a:lnTo>
                        <a:pt x="860" y="1240"/>
                      </a:lnTo>
                      <a:lnTo>
                        <a:pt x="860" y="1240"/>
                      </a:lnTo>
                      <a:lnTo>
                        <a:pt x="840" y="1202"/>
                      </a:lnTo>
                      <a:lnTo>
                        <a:pt x="824" y="1164"/>
                      </a:lnTo>
                      <a:lnTo>
                        <a:pt x="812" y="1128"/>
                      </a:lnTo>
                      <a:lnTo>
                        <a:pt x="802" y="1094"/>
                      </a:lnTo>
                      <a:lnTo>
                        <a:pt x="794" y="1064"/>
                      </a:lnTo>
                      <a:lnTo>
                        <a:pt x="788" y="1036"/>
                      </a:lnTo>
                      <a:lnTo>
                        <a:pt x="780" y="992"/>
                      </a:lnTo>
                      <a:lnTo>
                        <a:pt x="780" y="992"/>
                      </a:lnTo>
                      <a:lnTo>
                        <a:pt x="780" y="980"/>
                      </a:lnTo>
                      <a:lnTo>
                        <a:pt x="780" y="968"/>
                      </a:lnTo>
                      <a:lnTo>
                        <a:pt x="782" y="958"/>
                      </a:lnTo>
                      <a:lnTo>
                        <a:pt x="786" y="946"/>
                      </a:lnTo>
                      <a:lnTo>
                        <a:pt x="792" y="938"/>
                      </a:lnTo>
                      <a:lnTo>
                        <a:pt x="798" y="930"/>
                      </a:lnTo>
                      <a:lnTo>
                        <a:pt x="806" y="924"/>
                      </a:lnTo>
                      <a:lnTo>
                        <a:pt x="814" y="920"/>
                      </a:lnTo>
                      <a:lnTo>
                        <a:pt x="814" y="920"/>
                      </a:lnTo>
                      <a:lnTo>
                        <a:pt x="822" y="920"/>
                      </a:lnTo>
                      <a:lnTo>
                        <a:pt x="830" y="922"/>
                      </a:lnTo>
                      <a:lnTo>
                        <a:pt x="838" y="924"/>
                      </a:lnTo>
                      <a:lnTo>
                        <a:pt x="846" y="928"/>
                      </a:lnTo>
                      <a:lnTo>
                        <a:pt x="846" y="928"/>
                      </a:lnTo>
                      <a:lnTo>
                        <a:pt x="860" y="936"/>
                      </a:lnTo>
                      <a:lnTo>
                        <a:pt x="878" y="942"/>
                      </a:lnTo>
                      <a:lnTo>
                        <a:pt x="898" y="946"/>
                      </a:lnTo>
                      <a:lnTo>
                        <a:pt x="908" y="946"/>
                      </a:lnTo>
                      <a:lnTo>
                        <a:pt x="920" y="944"/>
                      </a:lnTo>
                      <a:lnTo>
                        <a:pt x="920" y="944"/>
                      </a:lnTo>
                      <a:lnTo>
                        <a:pt x="932" y="942"/>
                      </a:lnTo>
                      <a:lnTo>
                        <a:pt x="946" y="934"/>
                      </a:lnTo>
                      <a:lnTo>
                        <a:pt x="956" y="924"/>
                      </a:lnTo>
                      <a:lnTo>
                        <a:pt x="966" y="910"/>
                      </a:lnTo>
                      <a:lnTo>
                        <a:pt x="972" y="892"/>
                      </a:lnTo>
                      <a:lnTo>
                        <a:pt x="976" y="868"/>
                      </a:lnTo>
                      <a:lnTo>
                        <a:pt x="978" y="840"/>
                      </a:lnTo>
                      <a:lnTo>
                        <a:pt x="974" y="806"/>
                      </a:lnTo>
                      <a:lnTo>
                        <a:pt x="974" y="806"/>
                      </a:lnTo>
                      <a:lnTo>
                        <a:pt x="968" y="772"/>
                      </a:lnTo>
                      <a:lnTo>
                        <a:pt x="960" y="744"/>
                      </a:lnTo>
                      <a:lnTo>
                        <a:pt x="950" y="722"/>
                      </a:lnTo>
                      <a:lnTo>
                        <a:pt x="938" y="706"/>
                      </a:lnTo>
                      <a:lnTo>
                        <a:pt x="926" y="696"/>
                      </a:lnTo>
                      <a:lnTo>
                        <a:pt x="912" y="690"/>
                      </a:lnTo>
                      <a:lnTo>
                        <a:pt x="898" y="686"/>
                      </a:lnTo>
                      <a:lnTo>
                        <a:pt x="884" y="686"/>
                      </a:lnTo>
                      <a:lnTo>
                        <a:pt x="884" y="686"/>
                      </a:lnTo>
                      <a:lnTo>
                        <a:pt x="874" y="688"/>
                      </a:lnTo>
                      <a:lnTo>
                        <a:pt x="864" y="692"/>
                      </a:lnTo>
                      <a:lnTo>
                        <a:pt x="844" y="700"/>
                      </a:lnTo>
                      <a:lnTo>
                        <a:pt x="830" y="712"/>
                      </a:lnTo>
                      <a:lnTo>
                        <a:pt x="818" y="722"/>
                      </a:lnTo>
                      <a:lnTo>
                        <a:pt x="818" y="722"/>
                      </a:lnTo>
                      <a:lnTo>
                        <a:pt x="810" y="728"/>
                      </a:lnTo>
                      <a:lnTo>
                        <a:pt x="804" y="732"/>
                      </a:lnTo>
                      <a:lnTo>
                        <a:pt x="796" y="736"/>
                      </a:lnTo>
                      <a:lnTo>
                        <a:pt x="790" y="738"/>
                      </a:lnTo>
                      <a:lnTo>
                        <a:pt x="790" y="738"/>
                      </a:lnTo>
                      <a:lnTo>
                        <a:pt x="780" y="736"/>
                      </a:lnTo>
                      <a:lnTo>
                        <a:pt x="772" y="734"/>
                      </a:lnTo>
                      <a:lnTo>
                        <a:pt x="762" y="728"/>
                      </a:lnTo>
                      <a:lnTo>
                        <a:pt x="756" y="720"/>
                      </a:lnTo>
                      <a:lnTo>
                        <a:pt x="750" y="710"/>
                      </a:lnTo>
                      <a:lnTo>
                        <a:pt x="744" y="700"/>
                      </a:lnTo>
                      <a:lnTo>
                        <a:pt x="740" y="690"/>
                      </a:lnTo>
                      <a:lnTo>
                        <a:pt x="738" y="678"/>
                      </a:lnTo>
                      <a:lnTo>
                        <a:pt x="738" y="678"/>
                      </a:lnTo>
                      <a:lnTo>
                        <a:pt x="732" y="630"/>
                      </a:lnTo>
                      <a:lnTo>
                        <a:pt x="732" y="598"/>
                      </a:lnTo>
                      <a:lnTo>
                        <a:pt x="732" y="564"/>
                      </a:lnTo>
                      <a:lnTo>
                        <a:pt x="732" y="524"/>
                      </a:lnTo>
                      <a:lnTo>
                        <a:pt x="738" y="484"/>
                      </a:lnTo>
                      <a:lnTo>
                        <a:pt x="744" y="438"/>
                      </a:lnTo>
                      <a:lnTo>
                        <a:pt x="756" y="392"/>
                      </a:lnTo>
                      <a:lnTo>
                        <a:pt x="756" y="392"/>
                      </a:lnTo>
                      <a:lnTo>
                        <a:pt x="802" y="402"/>
                      </a:lnTo>
                      <a:lnTo>
                        <a:pt x="846" y="410"/>
                      </a:lnTo>
                      <a:lnTo>
                        <a:pt x="888" y="414"/>
                      </a:lnTo>
                      <a:lnTo>
                        <a:pt x="928" y="414"/>
                      </a:lnTo>
                      <a:lnTo>
                        <a:pt x="964" y="414"/>
                      </a:lnTo>
                      <a:lnTo>
                        <a:pt x="994" y="412"/>
                      </a:lnTo>
                      <a:lnTo>
                        <a:pt x="1044" y="408"/>
                      </a:lnTo>
                      <a:lnTo>
                        <a:pt x="1044" y="408"/>
                      </a:lnTo>
                      <a:lnTo>
                        <a:pt x="1056" y="404"/>
                      </a:lnTo>
                      <a:lnTo>
                        <a:pt x="1068" y="400"/>
                      </a:lnTo>
                      <a:lnTo>
                        <a:pt x="1078" y="394"/>
                      </a:lnTo>
                      <a:lnTo>
                        <a:pt x="1088" y="388"/>
                      </a:lnTo>
                      <a:lnTo>
                        <a:pt x="1096" y="380"/>
                      </a:lnTo>
                      <a:lnTo>
                        <a:pt x="1100" y="370"/>
                      </a:lnTo>
                      <a:lnTo>
                        <a:pt x="1104" y="360"/>
                      </a:lnTo>
                      <a:lnTo>
                        <a:pt x="1102" y="350"/>
                      </a:lnTo>
                      <a:lnTo>
                        <a:pt x="1102" y="350"/>
                      </a:lnTo>
                      <a:lnTo>
                        <a:pt x="1098" y="342"/>
                      </a:lnTo>
                      <a:lnTo>
                        <a:pt x="1098" y="342"/>
                      </a:lnTo>
                      <a:lnTo>
                        <a:pt x="1092" y="334"/>
                      </a:lnTo>
                      <a:lnTo>
                        <a:pt x="1092" y="334"/>
                      </a:lnTo>
                      <a:lnTo>
                        <a:pt x="1088" y="330"/>
                      </a:lnTo>
                      <a:lnTo>
                        <a:pt x="1088" y="330"/>
                      </a:lnTo>
                      <a:lnTo>
                        <a:pt x="1084" y="326"/>
                      </a:lnTo>
                      <a:lnTo>
                        <a:pt x="1084" y="326"/>
                      </a:lnTo>
                      <a:lnTo>
                        <a:pt x="1084" y="326"/>
                      </a:lnTo>
                      <a:lnTo>
                        <a:pt x="1084" y="326"/>
                      </a:lnTo>
                      <a:lnTo>
                        <a:pt x="1070" y="310"/>
                      </a:lnTo>
                      <a:lnTo>
                        <a:pt x="1064" y="298"/>
                      </a:lnTo>
                      <a:lnTo>
                        <a:pt x="1058" y="286"/>
                      </a:lnTo>
                      <a:lnTo>
                        <a:pt x="1058" y="286"/>
                      </a:lnTo>
                      <a:lnTo>
                        <a:pt x="1058" y="282"/>
                      </a:lnTo>
                      <a:lnTo>
                        <a:pt x="1058" y="282"/>
                      </a:lnTo>
                      <a:lnTo>
                        <a:pt x="1056" y="280"/>
                      </a:lnTo>
                      <a:lnTo>
                        <a:pt x="1056" y="280"/>
                      </a:lnTo>
                      <a:lnTo>
                        <a:pt x="1052" y="264"/>
                      </a:lnTo>
                      <a:lnTo>
                        <a:pt x="1052" y="248"/>
                      </a:lnTo>
                      <a:lnTo>
                        <a:pt x="1054" y="240"/>
                      </a:lnTo>
                      <a:lnTo>
                        <a:pt x="1056" y="232"/>
                      </a:lnTo>
                      <a:lnTo>
                        <a:pt x="1060" y="224"/>
                      </a:lnTo>
                      <a:lnTo>
                        <a:pt x="1064" y="216"/>
                      </a:lnTo>
                      <a:lnTo>
                        <a:pt x="1072" y="208"/>
                      </a:lnTo>
                      <a:lnTo>
                        <a:pt x="1080" y="202"/>
                      </a:lnTo>
                      <a:lnTo>
                        <a:pt x="1090" y="196"/>
                      </a:lnTo>
                      <a:lnTo>
                        <a:pt x="1102" y="188"/>
                      </a:lnTo>
                      <a:lnTo>
                        <a:pt x="1116" y="184"/>
                      </a:lnTo>
                      <a:lnTo>
                        <a:pt x="1132" y="178"/>
                      </a:lnTo>
                      <a:lnTo>
                        <a:pt x="1150" y="174"/>
                      </a:lnTo>
                      <a:lnTo>
                        <a:pt x="1172" y="172"/>
                      </a:lnTo>
                      <a:lnTo>
                        <a:pt x="1172" y="172"/>
                      </a:lnTo>
                      <a:lnTo>
                        <a:pt x="1198" y="168"/>
                      </a:lnTo>
                      <a:lnTo>
                        <a:pt x="1198" y="168"/>
                      </a:lnTo>
                      <a:lnTo>
                        <a:pt x="1164" y="140"/>
                      </a:lnTo>
                      <a:lnTo>
                        <a:pt x="1126" y="116"/>
                      </a:lnTo>
                      <a:lnTo>
                        <a:pt x="1088" y="92"/>
                      </a:lnTo>
                      <a:lnTo>
                        <a:pt x="1050" y="72"/>
                      </a:lnTo>
                      <a:lnTo>
                        <a:pt x="1010" y="56"/>
                      </a:lnTo>
                      <a:lnTo>
                        <a:pt x="968" y="40"/>
                      </a:lnTo>
                      <a:lnTo>
                        <a:pt x="928" y="28"/>
                      </a:lnTo>
                      <a:lnTo>
                        <a:pt x="886" y="18"/>
                      </a:lnTo>
                      <a:lnTo>
                        <a:pt x="844" y="10"/>
                      </a:lnTo>
                      <a:lnTo>
                        <a:pt x="800" y="4"/>
                      </a:lnTo>
                      <a:lnTo>
                        <a:pt x="758" y="2"/>
                      </a:lnTo>
                      <a:lnTo>
                        <a:pt x="714" y="0"/>
                      </a:lnTo>
                      <a:lnTo>
                        <a:pt x="672" y="2"/>
                      </a:lnTo>
                      <a:lnTo>
                        <a:pt x="628" y="6"/>
                      </a:lnTo>
                      <a:lnTo>
                        <a:pt x="586" y="12"/>
                      </a:lnTo>
                      <a:lnTo>
                        <a:pt x="544" y="20"/>
                      </a:lnTo>
                      <a:lnTo>
                        <a:pt x="544" y="20"/>
                      </a:lnTo>
                      <a:lnTo>
                        <a:pt x="502" y="30"/>
                      </a:lnTo>
                      <a:lnTo>
                        <a:pt x="460" y="44"/>
                      </a:lnTo>
                      <a:lnTo>
                        <a:pt x="418" y="58"/>
                      </a:lnTo>
                      <a:lnTo>
                        <a:pt x="378" y="76"/>
                      </a:lnTo>
                      <a:lnTo>
                        <a:pt x="340" y="96"/>
                      </a:lnTo>
                      <a:lnTo>
                        <a:pt x="302" y="118"/>
                      </a:lnTo>
                      <a:lnTo>
                        <a:pt x="266" y="142"/>
                      </a:lnTo>
                      <a:lnTo>
                        <a:pt x="232" y="166"/>
                      </a:lnTo>
                      <a:lnTo>
                        <a:pt x="200" y="194"/>
                      </a:lnTo>
                      <a:lnTo>
                        <a:pt x="170" y="224"/>
                      </a:lnTo>
                      <a:lnTo>
                        <a:pt x="142" y="256"/>
                      </a:lnTo>
                      <a:lnTo>
                        <a:pt x="114" y="290"/>
                      </a:lnTo>
                      <a:lnTo>
                        <a:pt x="90" y="326"/>
                      </a:lnTo>
                      <a:lnTo>
                        <a:pt x="70" y="362"/>
                      </a:lnTo>
                      <a:lnTo>
                        <a:pt x="50" y="402"/>
                      </a:lnTo>
                      <a:lnTo>
                        <a:pt x="34" y="442"/>
                      </a:lnTo>
                      <a:lnTo>
                        <a:pt x="34" y="442"/>
                      </a:lnTo>
                      <a:lnTo>
                        <a:pt x="20" y="490"/>
                      </a:lnTo>
                      <a:lnTo>
                        <a:pt x="10" y="540"/>
                      </a:lnTo>
                      <a:lnTo>
                        <a:pt x="2" y="594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754"/>
                      </a:lnTo>
                      <a:lnTo>
                        <a:pt x="8" y="858"/>
                      </a:lnTo>
                      <a:lnTo>
                        <a:pt x="16" y="960"/>
                      </a:lnTo>
                      <a:lnTo>
                        <a:pt x="30" y="1056"/>
                      </a:lnTo>
                      <a:lnTo>
                        <a:pt x="44" y="1148"/>
                      </a:lnTo>
                      <a:lnTo>
                        <a:pt x="64" y="1238"/>
                      </a:lnTo>
                      <a:lnTo>
                        <a:pt x="84" y="1322"/>
                      </a:lnTo>
                      <a:lnTo>
                        <a:pt x="108" y="1404"/>
                      </a:lnTo>
                      <a:lnTo>
                        <a:pt x="1876" y="2034"/>
                      </a:lnTo>
                      <a:close/>
                      <a:moveTo>
                        <a:pt x="108" y="1404"/>
                      </a:moveTo>
                      <a:lnTo>
                        <a:pt x="108" y="1404"/>
                      </a:lnTo>
                      <a:lnTo>
                        <a:pt x="124" y="1452"/>
                      </a:lnTo>
                      <a:lnTo>
                        <a:pt x="142" y="1498"/>
                      </a:lnTo>
                      <a:lnTo>
                        <a:pt x="160" y="1542"/>
                      </a:lnTo>
                      <a:lnTo>
                        <a:pt x="178" y="1586"/>
                      </a:lnTo>
                      <a:lnTo>
                        <a:pt x="198" y="1628"/>
                      </a:lnTo>
                      <a:lnTo>
                        <a:pt x="218" y="1668"/>
                      </a:lnTo>
                      <a:lnTo>
                        <a:pt x="240" y="1706"/>
                      </a:lnTo>
                      <a:lnTo>
                        <a:pt x="262" y="1744"/>
                      </a:lnTo>
                      <a:lnTo>
                        <a:pt x="284" y="1778"/>
                      </a:lnTo>
                      <a:lnTo>
                        <a:pt x="306" y="1812"/>
                      </a:lnTo>
                      <a:lnTo>
                        <a:pt x="330" y="1844"/>
                      </a:lnTo>
                      <a:lnTo>
                        <a:pt x="354" y="1874"/>
                      </a:lnTo>
                      <a:lnTo>
                        <a:pt x="380" y="1902"/>
                      </a:lnTo>
                      <a:lnTo>
                        <a:pt x="406" y="1930"/>
                      </a:lnTo>
                      <a:lnTo>
                        <a:pt x="430" y="1954"/>
                      </a:lnTo>
                      <a:lnTo>
                        <a:pt x="456" y="1978"/>
                      </a:lnTo>
                      <a:lnTo>
                        <a:pt x="484" y="1998"/>
                      </a:lnTo>
                      <a:lnTo>
                        <a:pt x="510" y="2018"/>
                      </a:lnTo>
                      <a:lnTo>
                        <a:pt x="538" y="2036"/>
                      </a:lnTo>
                      <a:lnTo>
                        <a:pt x="564" y="2052"/>
                      </a:lnTo>
                      <a:lnTo>
                        <a:pt x="592" y="2066"/>
                      </a:lnTo>
                      <a:lnTo>
                        <a:pt x="620" y="2078"/>
                      </a:lnTo>
                      <a:lnTo>
                        <a:pt x="648" y="2088"/>
                      </a:lnTo>
                      <a:lnTo>
                        <a:pt x="676" y="2098"/>
                      </a:lnTo>
                      <a:lnTo>
                        <a:pt x="704" y="2104"/>
                      </a:lnTo>
                      <a:lnTo>
                        <a:pt x="732" y="2108"/>
                      </a:lnTo>
                      <a:lnTo>
                        <a:pt x="760" y="2112"/>
                      </a:lnTo>
                      <a:lnTo>
                        <a:pt x="788" y="2112"/>
                      </a:lnTo>
                      <a:lnTo>
                        <a:pt x="816" y="2110"/>
                      </a:lnTo>
                      <a:lnTo>
                        <a:pt x="844" y="2108"/>
                      </a:lnTo>
                      <a:lnTo>
                        <a:pt x="872" y="2102"/>
                      </a:lnTo>
                      <a:lnTo>
                        <a:pt x="900" y="2096"/>
                      </a:lnTo>
                      <a:lnTo>
                        <a:pt x="900" y="2096"/>
                      </a:lnTo>
                      <a:lnTo>
                        <a:pt x="958" y="2076"/>
                      </a:lnTo>
                      <a:lnTo>
                        <a:pt x="1008" y="2058"/>
                      </a:lnTo>
                      <a:lnTo>
                        <a:pt x="1008" y="2058"/>
                      </a:lnTo>
                      <a:lnTo>
                        <a:pt x="1044" y="2044"/>
                      </a:lnTo>
                      <a:lnTo>
                        <a:pt x="1078" y="2028"/>
                      </a:lnTo>
                      <a:lnTo>
                        <a:pt x="1106" y="2014"/>
                      </a:lnTo>
                      <a:lnTo>
                        <a:pt x="1132" y="2000"/>
                      </a:lnTo>
                      <a:lnTo>
                        <a:pt x="1154" y="1986"/>
                      </a:lnTo>
                      <a:lnTo>
                        <a:pt x="1174" y="1974"/>
                      </a:lnTo>
                      <a:lnTo>
                        <a:pt x="1204" y="1948"/>
                      </a:lnTo>
                      <a:lnTo>
                        <a:pt x="1204" y="1948"/>
                      </a:lnTo>
                      <a:lnTo>
                        <a:pt x="1220" y="1962"/>
                      </a:lnTo>
                      <a:lnTo>
                        <a:pt x="1240" y="1976"/>
                      </a:lnTo>
                      <a:lnTo>
                        <a:pt x="1262" y="1992"/>
                      </a:lnTo>
                      <a:lnTo>
                        <a:pt x="1290" y="2008"/>
                      </a:lnTo>
                      <a:lnTo>
                        <a:pt x="1290" y="2008"/>
                      </a:lnTo>
                      <a:lnTo>
                        <a:pt x="1330" y="2028"/>
                      </a:lnTo>
                      <a:lnTo>
                        <a:pt x="1380" y="2050"/>
                      </a:lnTo>
                      <a:lnTo>
                        <a:pt x="1440" y="2074"/>
                      </a:lnTo>
                      <a:lnTo>
                        <a:pt x="1510" y="2096"/>
                      </a:lnTo>
                      <a:lnTo>
                        <a:pt x="1510" y="2096"/>
                      </a:lnTo>
                      <a:lnTo>
                        <a:pt x="1530" y="2102"/>
                      </a:lnTo>
                      <a:lnTo>
                        <a:pt x="1552" y="2106"/>
                      </a:lnTo>
                      <a:lnTo>
                        <a:pt x="1552" y="2106"/>
                      </a:lnTo>
                      <a:lnTo>
                        <a:pt x="1592" y="2110"/>
                      </a:lnTo>
                      <a:lnTo>
                        <a:pt x="1592" y="2110"/>
                      </a:lnTo>
                      <a:lnTo>
                        <a:pt x="1628" y="2112"/>
                      </a:lnTo>
                      <a:lnTo>
                        <a:pt x="1664" y="2110"/>
                      </a:lnTo>
                      <a:lnTo>
                        <a:pt x="1698" y="2104"/>
                      </a:lnTo>
                      <a:lnTo>
                        <a:pt x="1734" y="2096"/>
                      </a:lnTo>
                      <a:lnTo>
                        <a:pt x="1770" y="2086"/>
                      </a:lnTo>
                      <a:lnTo>
                        <a:pt x="1806" y="2072"/>
                      </a:lnTo>
                      <a:lnTo>
                        <a:pt x="1840" y="2054"/>
                      </a:lnTo>
                      <a:lnTo>
                        <a:pt x="1876" y="2034"/>
                      </a:lnTo>
                      <a:lnTo>
                        <a:pt x="108" y="140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100000">
                      <a:srgbClr val="C00000">
                        <a:lumMod val="49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59" name="TextBox 58"/>
          <p:cNvSpPr txBox="1"/>
          <p:nvPr/>
        </p:nvSpPr>
        <p:spPr>
          <a:xfrm>
            <a:off x="86497" y="421342"/>
            <a:ext cx="7136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+mj-lt"/>
              </a:rPr>
              <a:t>Go to College.  Get Ahead!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7100" y="1189220"/>
            <a:ext cx="425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Dual Credit Information Session</a:t>
            </a:r>
          </a:p>
        </p:txBody>
      </p:sp>
      <p:sp>
        <p:nvSpPr>
          <p:cNvPr id="54" name="Freeform 42"/>
          <p:cNvSpPr>
            <a:spLocks/>
          </p:cNvSpPr>
          <p:nvPr/>
        </p:nvSpPr>
        <p:spPr bwMode="auto">
          <a:xfrm>
            <a:off x="6575215" y="2690464"/>
            <a:ext cx="2011906" cy="2321429"/>
          </a:xfrm>
          <a:custGeom>
            <a:avLst/>
            <a:gdLst>
              <a:gd name="T0" fmla="*/ 326 w 1040"/>
              <a:gd name="T1" fmla="*/ 118 h 1200"/>
              <a:gd name="T2" fmla="*/ 352 w 1040"/>
              <a:gd name="T3" fmla="*/ 158 h 1200"/>
              <a:gd name="T4" fmla="*/ 366 w 1040"/>
              <a:gd name="T5" fmla="*/ 174 h 1200"/>
              <a:gd name="T6" fmla="*/ 356 w 1040"/>
              <a:gd name="T7" fmla="*/ 220 h 1200"/>
              <a:gd name="T8" fmla="*/ 262 w 1040"/>
              <a:gd name="T9" fmla="*/ 244 h 1200"/>
              <a:gd name="T10" fmla="*/ 24 w 1040"/>
              <a:gd name="T11" fmla="*/ 224 h 1200"/>
              <a:gd name="T12" fmla="*/ 0 w 1040"/>
              <a:gd name="T13" fmla="*/ 430 h 1200"/>
              <a:gd name="T14" fmla="*/ 18 w 1040"/>
              <a:gd name="T15" fmla="*/ 542 h 1200"/>
              <a:gd name="T16" fmla="*/ 58 w 1040"/>
              <a:gd name="T17" fmla="*/ 570 h 1200"/>
              <a:gd name="T18" fmla="*/ 98 w 1040"/>
              <a:gd name="T19" fmla="*/ 544 h 1200"/>
              <a:gd name="T20" fmla="*/ 166 w 1040"/>
              <a:gd name="T21" fmla="*/ 518 h 1200"/>
              <a:gd name="T22" fmla="*/ 236 w 1040"/>
              <a:gd name="T23" fmla="*/ 604 h 1200"/>
              <a:gd name="T24" fmla="*/ 234 w 1040"/>
              <a:gd name="T25" fmla="*/ 742 h 1200"/>
              <a:gd name="T26" fmla="*/ 176 w 1040"/>
              <a:gd name="T27" fmla="*/ 778 h 1200"/>
              <a:gd name="T28" fmla="*/ 106 w 1040"/>
              <a:gd name="T29" fmla="*/ 756 h 1200"/>
              <a:gd name="T30" fmla="*/ 66 w 1040"/>
              <a:gd name="T31" fmla="*/ 762 h 1200"/>
              <a:gd name="T32" fmla="*/ 48 w 1040"/>
              <a:gd name="T33" fmla="*/ 824 h 1200"/>
              <a:gd name="T34" fmla="*/ 92 w 1040"/>
              <a:gd name="T35" fmla="*/ 996 h 1200"/>
              <a:gd name="T36" fmla="*/ 142 w 1040"/>
              <a:gd name="T37" fmla="*/ 1096 h 1200"/>
              <a:gd name="T38" fmla="*/ 184 w 1040"/>
              <a:gd name="T39" fmla="*/ 1072 h 1200"/>
              <a:gd name="T40" fmla="*/ 416 w 1040"/>
              <a:gd name="T41" fmla="*/ 1002 h 1200"/>
              <a:gd name="T42" fmla="*/ 476 w 1040"/>
              <a:gd name="T43" fmla="*/ 1018 h 1200"/>
              <a:gd name="T44" fmla="*/ 478 w 1040"/>
              <a:gd name="T45" fmla="*/ 1068 h 1200"/>
              <a:gd name="T46" fmla="*/ 462 w 1040"/>
              <a:gd name="T47" fmla="*/ 1138 h 1200"/>
              <a:gd name="T48" fmla="*/ 498 w 1040"/>
              <a:gd name="T49" fmla="*/ 1188 h 1200"/>
              <a:gd name="T50" fmla="*/ 602 w 1040"/>
              <a:gd name="T51" fmla="*/ 1196 h 1200"/>
              <a:gd name="T52" fmla="*/ 702 w 1040"/>
              <a:gd name="T53" fmla="*/ 1158 h 1200"/>
              <a:gd name="T54" fmla="*/ 720 w 1040"/>
              <a:gd name="T55" fmla="*/ 1102 h 1200"/>
              <a:gd name="T56" fmla="*/ 686 w 1040"/>
              <a:gd name="T57" fmla="*/ 1040 h 1200"/>
              <a:gd name="T58" fmla="*/ 674 w 1040"/>
              <a:gd name="T59" fmla="*/ 992 h 1200"/>
              <a:gd name="T60" fmla="*/ 728 w 1040"/>
              <a:gd name="T61" fmla="*/ 960 h 1200"/>
              <a:gd name="T62" fmla="*/ 970 w 1040"/>
              <a:gd name="T63" fmla="*/ 966 h 1200"/>
              <a:gd name="T64" fmla="*/ 1034 w 1040"/>
              <a:gd name="T65" fmla="*/ 886 h 1200"/>
              <a:gd name="T66" fmla="*/ 1034 w 1040"/>
              <a:gd name="T67" fmla="*/ 690 h 1200"/>
              <a:gd name="T68" fmla="*/ 1000 w 1040"/>
              <a:gd name="T69" fmla="*/ 634 h 1200"/>
              <a:gd name="T70" fmla="*/ 962 w 1040"/>
              <a:gd name="T71" fmla="*/ 640 h 1200"/>
              <a:gd name="T72" fmla="*/ 916 w 1040"/>
              <a:gd name="T73" fmla="*/ 672 h 1200"/>
              <a:gd name="T74" fmla="*/ 846 w 1040"/>
              <a:gd name="T75" fmla="*/ 672 h 1200"/>
              <a:gd name="T76" fmla="*/ 798 w 1040"/>
              <a:gd name="T77" fmla="*/ 562 h 1200"/>
              <a:gd name="T78" fmla="*/ 800 w 1040"/>
              <a:gd name="T79" fmla="*/ 470 h 1200"/>
              <a:gd name="T80" fmla="*/ 808 w 1040"/>
              <a:gd name="T81" fmla="*/ 454 h 1200"/>
              <a:gd name="T82" fmla="*/ 816 w 1040"/>
              <a:gd name="T83" fmla="*/ 442 h 1200"/>
              <a:gd name="T84" fmla="*/ 826 w 1040"/>
              <a:gd name="T85" fmla="*/ 432 h 1200"/>
              <a:gd name="T86" fmla="*/ 842 w 1040"/>
              <a:gd name="T87" fmla="*/ 426 h 1200"/>
              <a:gd name="T88" fmla="*/ 864 w 1040"/>
              <a:gd name="T89" fmla="*/ 422 h 1200"/>
              <a:gd name="T90" fmla="*/ 888 w 1040"/>
              <a:gd name="T91" fmla="*/ 424 h 1200"/>
              <a:gd name="T92" fmla="*/ 904 w 1040"/>
              <a:gd name="T93" fmla="*/ 430 h 1200"/>
              <a:gd name="T94" fmla="*/ 926 w 1040"/>
              <a:gd name="T95" fmla="*/ 440 h 1200"/>
              <a:gd name="T96" fmla="*/ 964 w 1040"/>
              <a:gd name="T97" fmla="*/ 446 h 1200"/>
              <a:gd name="T98" fmla="*/ 990 w 1040"/>
              <a:gd name="T99" fmla="*/ 376 h 1200"/>
              <a:gd name="T100" fmla="*/ 960 w 1040"/>
              <a:gd name="T101" fmla="*/ 246 h 1200"/>
              <a:gd name="T102" fmla="*/ 876 w 1040"/>
              <a:gd name="T103" fmla="*/ 116 h 1200"/>
              <a:gd name="T104" fmla="*/ 698 w 1040"/>
              <a:gd name="T105" fmla="*/ 184 h 1200"/>
              <a:gd name="T106" fmla="*/ 584 w 1040"/>
              <a:gd name="T107" fmla="*/ 192 h 1200"/>
              <a:gd name="T108" fmla="*/ 556 w 1040"/>
              <a:gd name="T109" fmla="*/ 148 h 1200"/>
              <a:gd name="T110" fmla="*/ 566 w 1040"/>
              <a:gd name="T111" fmla="*/ 124 h 1200"/>
              <a:gd name="T112" fmla="*/ 578 w 1040"/>
              <a:gd name="T113" fmla="*/ 88 h 1200"/>
              <a:gd name="T114" fmla="*/ 480 w 1040"/>
              <a:gd name="T115" fmla="*/ 12 h 1200"/>
              <a:gd name="T116" fmla="*/ 418 w 1040"/>
              <a:gd name="T117" fmla="*/ 6 h 1200"/>
              <a:gd name="T118" fmla="*/ 340 w 1040"/>
              <a:gd name="T119" fmla="*/ 40 h 1200"/>
              <a:gd name="T120" fmla="*/ 320 w 1040"/>
              <a:gd name="T121" fmla="*/ 96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40" h="1200">
                <a:moveTo>
                  <a:pt x="324" y="112"/>
                </a:moveTo>
                <a:lnTo>
                  <a:pt x="324" y="112"/>
                </a:lnTo>
                <a:lnTo>
                  <a:pt x="326" y="114"/>
                </a:lnTo>
                <a:lnTo>
                  <a:pt x="326" y="114"/>
                </a:lnTo>
                <a:lnTo>
                  <a:pt x="326" y="118"/>
                </a:lnTo>
                <a:lnTo>
                  <a:pt x="326" y="118"/>
                </a:lnTo>
                <a:lnTo>
                  <a:pt x="332" y="130"/>
                </a:lnTo>
                <a:lnTo>
                  <a:pt x="338" y="142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6" y="162"/>
                </a:lnTo>
                <a:lnTo>
                  <a:pt x="356" y="162"/>
                </a:lnTo>
                <a:lnTo>
                  <a:pt x="360" y="166"/>
                </a:lnTo>
                <a:lnTo>
                  <a:pt x="360" y="166"/>
                </a:lnTo>
                <a:lnTo>
                  <a:pt x="366" y="174"/>
                </a:lnTo>
                <a:lnTo>
                  <a:pt x="366" y="174"/>
                </a:lnTo>
                <a:lnTo>
                  <a:pt x="370" y="182"/>
                </a:lnTo>
                <a:lnTo>
                  <a:pt x="370" y="182"/>
                </a:lnTo>
                <a:lnTo>
                  <a:pt x="372" y="192"/>
                </a:lnTo>
                <a:lnTo>
                  <a:pt x="368" y="202"/>
                </a:lnTo>
                <a:lnTo>
                  <a:pt x="364" y="212"/>
                </a:lnTo>
                <a:lnTo>
                  <a:pt x="356" y="220"/>
                </a:lnTo>
                <a:lnTo>
                  <a:pt x="346" y="226"/>
                </a:lnTo>
                <a:lnTo>
                  <a:pt x="336" y="232"/>
                </a:lnTo>
                <a:lnTo>
                  <a:pt x="324" y="236"/>
                </a:lnTo>
                <a:lnTo>
                  <a:pt x="312" y="240"/>
                </a:lnTo>
                <a:lnTo>
                  <a:pt x="312" y="240"/>
                </a:lnTo>
                <a:lnTo>
                  <a:pt x="262" y="244"/>
                </a:lnTo>
                <a:lnTo>
                  <a:pt x="232" y="246"/>
                </a:lnTo>
                <a:lnTo>
                  <a:pt x="196" y="246"/>
                </a:lnTo>
                <a:lnTo>
                  <a:pt x="156" y="246"/>
                </a:lnTo>
                <a:lnTo>
                  <a:pt x="114" y="242"/>
                </a:lnTo>
                <a:lnTo>
                  <a:pt x="70" y="234"/>
                </a:lnTo>
                <a:lnTo>
                  <a:pt x="24" y="224"/>
                </a:lnTo>
                <a:lnTo>
                  <a:pt x="24" y="224"/>
                </a:lnTo>
                <a:lnTo>
                  <a:pt x="12" y="270"/>
                </a:lnTo>
                <a:lnTo>
                  <a:pt x="6" y="316"/>
                </a:lnTo>
                <a:lnTo>
                  <a:pt x="0" y="356"/>
                </a:lnTo>
                <a:lnTo>
                  <a:pt x="0" y="396"/>
                </a:lnTo>
                <a:lnTo>
                  <a:pt x="0" y="430"/>
                </a:lnTo>
                <a:lnTo>
                  <a:pt x="0" y="462"/>
                </a:lnTo>
                <a:lnTo>
                  <a:pt x="6" y="510"/>
                </a:lnTo>
                <a:lnTo>
                  <a:pt x="6" y="510"/>
                </a:lnTo>
                <a:lnTo>
                  <a:pt x="8" y="522"/>
                </a:lnTo>
                <a:lnTo>
                  <a:pt x="12" y="532"/>
                </a:lnTo>
                <a:lnTo>
                  <a:pt x="18" y="542"/>
                </a:lnTo>
                <a:lnTo>
                  <a:pt x="24" y="552"/>
                </a:lnTo>
                <a:lnTo>
                  <a:pt x="30" y="560"/>
                </a:lnTo>
                <a:lnTo>
                  <a:pt x="40" y="566"/>
                </a:lnTo>
                <a:lnTo>
                  <a:pt x="48" y="568"/>
                </a:lnTo>
                <a:lnTo>
                  <a:pt x="58" y="570"/>
                </a:lnTo>
                <a:lnTo>
                  <a:pt x="58" y="570"/>
                </a:lnTo>
                <a:lnTo>
                  <a:pt x="64" y="568"/>
                </a:lnTo>
                <a:lnTo>
                  <a:pt x="72" y="564"/>
                </a:lnTo>
                <a:lnTo>
                  <a:pt x="78" y="560"/>
                </a:lnTo>
                <a:lnTo>
                  <a:pt x="86" y="554"/>
                </a:lnTo>
                <a:lnTo>
                  <a:pt x="86" y="554"/>
                </a:lnTo>
                <a:lnTo>
                  <a:pt x="98" y="544"/>
                </a:lnTo>
                <a:lnTo>
                  <a:pt x="112" y="532"/>
                </a:lnTo>
                <a:lnTo>
                  <a:pt x="132" y="524"/>
                </a:lnTo>
                <a:lnTo>
                  <a:pt x="142" y="520"/>
                </a:lnTo>
                <a:lnTo>
                  <a:pt x="152" y="518"/>
                </a:lnTo>
                <a:lnTo>
                  <a:pt x="152" y="518"/>
                </a:lnTo>
                <a:lnTo>
                  <a:pt x="166" y="518"/>
                </a:lnTo>
                <a:lnTo>
                  <a:pt x="180" y="522"/>
                </a:lnTo>
                <a:lnTo>
                  <a:pt x="194" y="528"/>
                </a:lnTo>
                <a:lnTo>
                  <a:pt x="206" y="538"/>
                </a:lnTo>
                <a:lnTo>
                  <a:pt x="218" y="554"/>
                </a:lnTo>
                <a:lnTo>
                  <a:pt x="228" y="576"/>
                </a:lnTo>
                <a:lnTo>
                  <a:pt x="236" y="604"/>
                </a:lnTo>
                <a:lnTo>
                  <a:pt x="242" y="638"/>
                </a:lnTo>
                <a:lnTo>
                  <a:pt x="242" y="638"/>
                </a:lnTo>
                <a:lnTo>
                  <a:pt x="246" y="672"/>
                </a:lnTo>
                <a:lnTo>
                  <a:pt x="244" y="700"/>
                </a:lnTo>
                <a:lnTo>
                  <a:pt x="240" y="724"/>
                </a:lnTo>
                <a:lnTo>
                  <a:pt x="234" y="742"/>
                </a:lnTo>
                <a:lnTo>
                  <a:pt x="224" y="756"/>
                </a:lnTo>
                <a:lnTo>
                  <a:pt x="214" y="766"/>
                </a:lnTo>
                <a:lnTo>
                  <a:pt x="200" y="774"/>
                </a:lnTo>
                <a:lnTo>
                  <a:pt x="188" y="776"/>
                </a:lnTo>
                <a:lnTo>
                  <a:pt x="188" y="776"/>
                </a:lnTo>
                <a:lnTo>
                  <a:pt x="176" y="778"/>
                </a:lnTo>
                <a:lnTo>
                  <a:pt x="166" y="778"/>
                </a:lnTo>
                <a:lnTo>
                  <a:pt x="146" y="774"/>
                </a:lnTo>
                <a:lnTo>
                  <a:pt x="128" y="768"/>
                </a:lnTo>
                <a:lnTo>
                  <a:pt x="114" y="760"/>
                </a:lnTo>
                <a:lnTo>
                  <a:pt x="114" y="760"/>
                </a:lnTo>
                <a:lnTo>
                  <a:pt x="106" y="756"/>
                </a:lnTo>
                <a:lnTo>
                  <a:pt x="98" y="754"/>
                </a:lnTo>
                <a:lnTo>
                  <a:pt x="90" y="752"/>
                </a:lnTo>
                <a:lnTo>
                  <a:pt x="82" y="752"/>
                </a:lnTo>
                <a:lnTo>
                  <a:pt x="82" y="752"/>
                </a:lnTo>
                <a:lnTo>
                  <a:pt x="74" y="756"/>
                </a:lnTo>
                <a:lnTo>
                  <a:pt x="66" y="762"/>
                </a:lnTo>
                <a:lnTo>
                  <a:pt x="60" y="770"/>
                </a:lnTo>
                <a:lnTo>
                  <a:pt x="54" y="778"/>
                </a:lnTo>
                <a:lnTo>
                  <a:pt x="50" y="790"/>
                </a:lnTo>
                <a:lnTo>
                  <a:pt x="48" y="800"/>
                </a:lnTo>
                <a:lnTo>
                  <a:pt x="48" y="812"/>
                </a:lnTo>
                <a:lnTo>
                  <a:pt x="48" y="824"/>
                </a:lnTo>
                <a:lnTo>
                  <a:pt x="48" y="824"/>
                </a:lnTo>
                <a:lnTo>
                  <a:pt x="56" y="868"/>
                </a:lnTo>
                <a:lnTo>
                  <a:pt x="62" y="896"/>
                </a:lnTo>
                <a:lnTo>
                  <a:pt x="70" y="926"/>
                </a:lnTo>
                <a:lnTo>
                  <a:pt x="80" y="960"/>
                </a:lnTo>
                <a:lnTo>
                  <a:pt x="92" y="996"/>
                </a:lnTo>
                <a:lnTo>
                  <a:pt x="108" y="1034"/>
                </a:lnTo>
                <a:lnTo>
                  <a:pt x="128" y="1072"/>
                </a:lnTo>
                <a:lnTo>
                  <a:pt x="128" y="1072"/>
                </a:lnTo>
                <a:lnTo>
                  <a:pt x="130" y="1078"/>
                </a:lnTo>
                <a:lnTo>
                  <a:pt x="130" y="1078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84" y="1072"/>
                </a:lnTo>
                <a:lnTo>
                  <a:pt x="226" y="1054"/>
                </a:lnTo>
                <a:lnTo>
                  <a:pt x="266" y="1038"/>
                </a:lnTo>
                <a:lnTo>
                  <a:pt x="302" y="1026"/>
                </a:lnTo>
                <a:lnTo>
                  <a:pt x="336" y="1018"/>
                </a:lnTo>
                <a:lnTo>
                  <a:pt x="368" y="1010"/>
                </a:lnTo>
                <a:lnTo>
                  <a:pt x="416" y="1002"/>
                </a:lnTo>
                <a:lnTo>
                  <a:pt x="416" y="1002"/>
                </a:lnTo>
                <a:lnTo>
                  <a:pt x="434" y="1002"/>
                </a:lnTo>
                <a:lnTo>
                  <a:pt x="454" y="1006"/>
                </a:lnTo>
                <a:lnTo>
                  <a:pt x="462" y="1010"/>
                </a:lnTo>
                <a:lnTo>
                  <a:pt x="470" y="1014"/>
                </a:lnTo>
                <a:lnTo>
                  <a:pt x="476" y="1018"/>
                </a:lnTo>
                <a:lnTo>
                  <a:pt x="482" y="1024"/>
                </a:lnTo>
                <a:lnTo>
                  <a:pt x="482" y="1024"/>
                </a:lnTo>
                <a:lnTo>
                  <a:pt x="486" y="1034"/>
                </a:lnTo>
                <a:lnTo>
                  <a:pt x="486" y="1044"/>
                </a:lnTo>
                <a:lnTo>
                  <a:pt x="484" y="1054"/>
                </a:lnTo>
                <a:lnTo>
                  <a:pt x="478" y="1068"/>
                </a:lnTo>
                <a:lnTo>
                  <a:pt x="478" y="1068"/>
                </a:lnTo>
                <a:lnTo>
                  <a:pt x="470" y="1086"/>
                </a:lnTo>
                <a:lnTo>
                  <a:pt x="466" y="1098"/>
                </a:lnTo>
                <a:lnTo>
                  <a:pt x="462" y="1112"/>
                </a:lnTo>
                <a:lnTo>
                  <a:pt x="462" y="1124"/>
                </a:lnTo>
                <a:lnTo>
                  <a:pt x="462" y="1138"/>
                </a:lnTo>
                <a:lnTo>
                  <a:pt x="464" y="1152"/>
                </a:lnTo>
                <a:lnTo>
                  <a:pt x="470" y="1164"/>
                </a:lnTo>
                <a:lnTo>
                  <a:pt x="470" y="1164"/>
                </a:lnTo>
                <a:lnTo>
                  <a:pt x="478" y="1174"/>
                </a:lnTo>
                <a:lnTo>
                  <a:pt x="486" y="1182"/>
                </a:lnTo>
                <a:lnTo>
                  <a:pt x="498" y="1188"/>
                </a:lnTo>
                <a:lnTo>
                  <a:pt x="512" y="1194"/>
                </a:lnTo>
                <a:lnTo>
                  <a:pt x="530" y="1198"/>
                </a:lnTo>
                <a:lnTo>
                  <a:pt x="550" y="1200"/>
                </a:lnTo>
                <a:lnTo>
                  <a:pt x="574" y="1198"/>
                </a:lnTo>
                <a:lnTo>
                  <a:pt x="602" y="1196"/>
                </a:lnTo>
                <a:lnTo>
                  <a:pt x="602" y="1196"/>
                </a:lnTo>
                <a:lnTo>
                  <a:pt x="626" y="1192"/>
                </a:lnTo>
                <a:lnTo>
                  <a:pt x="646" y="1186"/>
                </a:lnTo>
                <a:lnTo>
                  <a:pt x="664" y="1180"/>
                </a:lnTo>
                <a:lnTo>
                  <a:pt x="680" y="1174"/>
                </a:lnTo>
                <a:lnTo>
                  <a:pt x="692" y="1166"/>
                </a:lnTo>
                <a:lnTo>
                  <a:pt x="702" y="1158"/>
                </a:lnTo>
                <a:lnTo>
                  <a:pt x="710" y="1150"/>
                </a:lnTo>
                <a:lnTo>
                  <a:pt x="716" y="1140"/>
                </a:lnTo>
                <a:lnTo>
                  <a:pt x="718" y="1130"/>
                </a:lnTo>
                <a:lnTo>
                  <a:pt x="720" y="1122"/>
                </a:lnTo>
                <a:lnTo>
                  <a:pt x="720" y="1112"/>
                </a:lnTo>
                <a:lnTo>
                  <a:pt x="720" y="1102"/>
                </a:lnTo>
                <a:lnTo>
                  <a:pt x="714" y="1084"/>
                </a:lnTo>
                <a:lnTo>
                  <a:pt x="706" y="1066"/>
                </a:lnTo>
                <a:lnTo>
                  <a:pt x="706" y="1066"/>
                </a:lnTo>
                <a:lnTo>
                  <a:pt x="696" y="1050"/>
                </a:lnTo>
                <a:lnTo>
                  <a:pt x="686" y="1040"/>
                </a:lnTo>
                <a:lnTo>
                  <a:pt x="686" y="1040"/>
                </a:lnTo>
                <a:lnTo>
                  <a:pt x="678" y="1032"/>
                </a:lnTo>
                <a:lnTo>
                  <a:pt x="674" y="1024"/>
                </a:lnTo>
                <a:lnTo>
                  <a:pt x="674" y="1024"/>
                </a:lnTo>
                <a:lnTo>
                  <a:pt x="670" y="1014"/>
                </a:lnTo>
                <a:lnTo>
                  <a:pt x="670" y="1002"/>
                </a:lnTo>
                <a:lnTo>
                  <a:pt x="674" y="992"/>
                </a:lnTo>
                <a:lnTo>
                  <a:pt x="682" y="982"/>
                </a:lnTo>
                <a:lnTo>
                  <a:pt x="692" y="974"/>
                </a:lnTo>
                <a:lnTo>
                  <a:pt x="704" y="968"/>
                </a:lnTo>
                <a:lnTo>
                  <a:pt x="716" y="962"/>
                </a:lnTo>
                <a:lnTo>
                  <a:pt x="728" y="960"/>
                </a:lnTo>
                <a:lnTo>
                  <a:pt x="728" y="960"/>
                </a:lnTo>
                <a:lnTo>
                  <a:pt x="778" y="956"/>
                </a:lnTo>
                <a:lnTo>
                  <a:pt x="808" y="954"/>
                </a:lnTo>
                <a:lnTo>
                  <a:pt x="844" y="954"/>
                </a:lnTo>
                <a:lnTo>
                  <a:pt x="882" y="954"/>
                </a:lnTo>
                <a:lnTo>
                  <a:pt x="924" y="960"/>
                </a:lnTo>
                <a:lnTo>
                  <a:pt x="970" y="966"/>
                </a:lnTo>
                <a:lnTo>
                  <a:pt x="1016" y="976"/>
                </a:lnTo>
                <a:lnTo>
                  <a:pt x="1016" y="976"/>
                </a:lnTo>
                <a:lnTo>
                  <a:pt x="1016" y="978"/>
                </a:lnTo>
                <a:lnTo>
                  <a:pt x="1016" y="978"/>
                </a:lnTo>
                <a:lnTo>
                  <a:pt x="1028" y="930"/>
                </a:lnTo>
                <a:lnTo>
                  <a:pt x="1034" y="886"/>
                </a:lnTo>
                <a:lnTo>
                  <a:pt x="1038" y="844"/>
                </a:lnTo>
                <a:lnTo>
                  <a:pt x="1040" y="804"/>
                </a:lnTo>
                <a:lnTo>
                  <a:pt x="1040" y="770"/>
                </a:lnTo>
                <a:lnTo>
                  <a:pt x="1038" y="738"/>
                </a:lnTo>
                <a:lnTo>
                  <a:pt x="1034" y="690"/>
                </a:lnTo>
                <a:lnTo>
                  <a:pt x="1034" y="690"/>
                </a:lnTo>
                <a:lnTo>
                  <a:pt x="1030" y="678"/>
                </a:lnTo>
                <a:lnTo>
                  <a:pt x="1028" y="668"/>
                </a:lnTo>
                <a:lnTo>
                  <a:pt x="1022" y="658"/>
                </a:lnTo>
                <a:lnTo>
                  <a:pt x="1016" y="648"/>
                </a:lnTo>
                <a:lnTo>
                  <a:pt x="1008" y="640"/>
                </a:lnTo>
                <a:lnTo>
                  <a:pt x="1000" y="634"/>
                </a:lnTo>
                <a:lnTo>
                  <a:pt x="992" y="632"/>
                </a:lnTo>
                <a:lnTo>
                  <a:pt x="982" y="630"/>
                </a:lnTo>
                <a:lnTo>
                  <a:pt x="982" y="630"/>
                </a:lnTo>
                <a:lnTo>
                  <a:pt x="976" y="632"/>
                </a:lnTo>
                <a:lnTo>
                  <a:pt x="968" y="634"/>
                </a:lnTo>
                <a:lnTo>
                  <a:pt x="962" y="640"/>
                </a:lnTo>
                <a:lnTo>
                  <a:pt x="954" y="646"/>
                </a:lnTo>
                <a:lnTo>
                  <a:pt x="954" y="646"/>
                </a:lnTo>
                <a:lnTo>
                  <a:pt x="940" y="658"/>
                </a:lnTo>
                <a:lnTo>
                  <a:pt x="940" y="658"/>
                </a:lnTo>
                <a:lnTo>
                  <a:pt x="930" y="666"/>
                </a:lnTo>
                <a:lnTo>
                  <a:pt x="916" y="672"/>
                </a:lnTo>
                <a:lnTo>
                  <a:pt x="902" y="678"/>
                </a:lnTo>
                <a:lnTo>
                  <a:pt x="886" y="682"/>
                </a:lnTo>
                <a:lnTo>
                  <a:pt x="886" y="682"/>
                </a:lnTo>
                <a:lnTo>
                  <a:pt x="874" y="682"/>
                </a:lnTo>
                <a:lnTo>
                  <a:pt x="860" y="678"/>
                </a:lnTo>
                <a:lnTo>
                  <a:pt x="846" y="672"/>
                </a:lnTo>
                <a:lnTo>
                  <a:pt x="834" y="660"/>
                </a:lnTo>
                <a:lnTo>
                  <a:pt x="822" y="646"/>
                </a:lnTo>
                <a:lnTo>
                  <a:pt x="812" y="624"/>
                </a:lnTo>
                <a:lnTo>
                  <a:pt x="804" y="596"/>
                </a:lnTo>
                <a:lnTo>
                  <a:pt x="798" y="562"/>
                </a:lnTo>
                <a:lnTo>
                  <a:pt x="798" y="562"/>
                </a:lnTo>
                <a:lnTo>
                  <a:pt x="794" y="538"/>
                </a:lnTo>
                <a:lnTo>
                  <a:pt x="794" y="518"/>
                </a:lnTo>
                <a:lnTo>
                  <a:pt x="794" y="498"/>
                </a:lnTo>
                <a:lnTo>
                  <a:pt x="798" y="482"/>
                </a:lnTo>
                <a:lnTo>
                  <a:pt x="798" y="482"/>
                </a:lnTo>
                <a:lnTo>
                  <a:pt x="800" y="470"/>
                </a:lnTo>
                <a:lnTo>
                  <a:pt x="800" y="470"/>
                </a:lnTo>
                <a:lnTo>
                  <a:pt x="802" y="466"/>
                </a:lnTo>
                <a:lnTo>
                  <a:pt x="802" y="466"/>
                </a:lnTo>
                <a:lnTo>
                  <a:pt x="806" y="458"/>
                </a:lnTo>
                <a:lnTo>
                  <a:pt x="806" y="458"/>
                </a:lnTo>
                <a:lnTo>
                  <a:pt x="808" y="454"/>
                </a:lnTo>
                <a:lnTo>
                  <a:pt x="808" y="454"/>
                </a:lnTo>
                <a:lnTo>
                  <a:pt x="810" y="450"/>
                </a:lnTo>
                <a:lnTo>
                  <a:pt x="810" y="450"/>
                </a:lnTo>
                <a:lnTo>
                  <a:pt x="814" y="446"/>
                </a:lnTo>
                <a:lnTo>
                  <a:pt x="814" y="446"/>
                </a:lnTo>
                <a:lnTo>
                  <a:pt x="816" y="442"/>
                </a:lnTo>
                <a:lnTo>
                  <a:pt x="816" y="442"/>
                </a:lnTo>
                <a:lnTo>
                  <a:pt x="820" y="438"/>
                </a:lnTo>
                <a:lnTo>
                  <a:pt x="820" y="438"/>
                </a:lnTo>
                <a:lnTo>
                  <a:pt x="824" y="434"/>
                </a:lnTo>
                <a:lnTo>
                  <a:pt x="824" y="434"/>
                </a:lnTo>
                <a:lnTo>
                  <a:pt x="826" y="432"/>
                </a:lnTo>
                <a:lnTo>
                  <a:pt x="826" y="432"/>
                </a:lnTo>
                <a:lnTo>
                  <a:pt x="832" y="430"/>
                </a:lnTo>
                <a:lnTo>
                  <a:pt x="832" y="430"/>
                </a:lnTo>
                <a:lnTo>
                  <a:pt x="834" y="428"/>
                </a:lnTo>
                <a:lnTo>
                  <a:pt x="834" y="428"/>
                </a:lnTo>
                <a:lnTo>
                  <a:pt x="842" y="426"/>
                </a:lnTo>
                <a:lnTo>
                  <a:pt x="842" y="426"/>
                </a:lnTo>
                <a:lnTo>
                  <a:pt x="852" y="424"/>
                </a:lnTo>
                <a:lnTo>
                  <a:pt x="852" y="424"/>
                </a:lnTo>
                <a:lnTo>
                  <a:pt x="858" y="422"/>
                </a:lnTo>
                <a:lnTo>
                  <a:pt x="858" y="422"/>
                </a:lnTo>
                <a:lnTo>
                  <a:pt x="864" y="422"/>
                </a:lnTo>
                <a:lnTo>
                  <a:pt x="86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88" y="424"/>
                </a:lnTo>
                <a:lnTo>
                  <a:pt x="888" y="424"/>
                </a:lnTo>
                <a:lnTo>
                  <a:pt x="890" y="426"/>
                </a:lnTo>
                <a:lnTo>
                  <a:pt x="890" y="426"/>
                </a:lnTo>
                <a:lnTo>
                  <a:pt x="902" y="428"/>
                </a:lnTo>
                <a:lnTo>
                  <a:pt x="902" y="428"/>
                </a:lnTo>
                <a:lnTo>
                  <a:pt x="904" y="430"/>
                </a:lnTo>
                <a:lnTo>
                  <a:pt x="904" y="430"/>
                </a:lnTo>
                <a:lnTo>
                  <a:pt x="916" y="434"/>
                </a:lnTo>
                <a:lnTo>
                  <a:pt x="916" y="434"/>
                </a:lnTo>
                <a:lnTo>
                  <a:pt x="918" y="434"/>
                </a:lnTo>
                <a:lnTo>
                  <a:pt x="918" y="434"/>
                </a:lnTo>
                <a:lnTo>
                  <a:pt x="926" y="440"/>
                </a:lnTo>
                <a:lnTo>
                  <a:pt x="926" y="440"/>
                </a:lnTo>
                <a:lnTo>
                  <a:pt x="936" y="444"/>
                </a:lnTo>
                <a:lnTo>
                  <a:pt x="942" y="446"/>
                </a:lnTo>
                <a:lnTo>
                  <a:pt x="950" y="448"/>
                </a:lnTo>
                <a:lnTo>
                  <a:pt x="956" y="446"/>
                </a:lnTo>
                <a:lnTo>
                  <a:pt x="964" y="446"/>
                </a:lnTo>
                <a:lnTo>
                  <a:pt x="968" y="442"/>
                </a:lnTo>
                <a:lnTo>
                  <a:pt x="978" y="432"/>
                </a:lnTo>
                <a:lnTo>
                  <a:pt x="984" y="420"/>
                </a:lnTo>
                <a:lnTo>
                  <a:pt x="990" y="406"/>
                </a:lnTo>
                <a:lnTo>
                  <a:pt x="992" y="392"/>
                </a:lnTo>
                <a:lnTo>
                  <a:pt x="990" y="376"/>
                </a:lnTo>
                <a:lnTo>
                  <a:pt x="990" y="376"/>
                </a:lnTo>
                <a:lnTo>
                  <a:pt x="986" y="352"/>
                </a:lnTo>
                <a:lnTo>
                  <a:pt x="982" y="320"/>
                </a:lnTo>
                <a:lnTo>
                  <a:pt x="972" y="284"/>
                </a:lnTo>
                <a:lnTo>
                  <a:pt x="960" y="246"/>
                </a:lnTo>
                <a:lnTo>
                  <a:pt x="960" y="246"/>
                </a:lnTo>
                <a:lnTo>
                  <a:pt x="950" y="216"/>
                </a:lnTo>
                <a:lnTo>
                  <a:pt x="938" y="184"/>
                </a:lnTo>
                <a:lnTo>
                  <a:pt x="922" y="152"/>
                </a:lnTo>
                <a:lnTo>
                  <a:pt x="906" y="118"/>
                </a:lnTo>
                <a:lnTo>
                  <a:pt x="906" y="118"/>
                </a:lnTo>
                <a:lnTo>
                  <a:pt x="876" y="116"/>
                </a:lnTo>
                <a:lnTo>
                  <a:pt x="876" y="116"/>
                </a:lnTo>
                <a:lnTo>
                  <a:pt x="838" y="136"/>
                </a:lnTo>
                <a:lnTo>
                  <a:pt x="800" y="152"/>
                </a:lnTo>
                <a:lnTo>
                  <a:pt x="764" y="166"/>
                </a:lnTo>
                <a:lnTo>
                  <a:pt x="730" y="176"/>
                </a:lnTo>
                <a:lnTo>
                  <a:pt x="698" y="184"/>
                </a:lnTo>
                <a:lnTo>
                  <a:pt x="670" y="190"/>
                </a:lnTo>
                <a:lnTo>
                  <a:pt x="624" y="196"/>
                </a:lnTo>
                <a:lnTo>
                  <a:pt x="624" y="196"/>
                </a:lnTo>
                <a:lnTo>
                  <a:pt x="610" y="198"/>
                </a:lnTo>
                <a:lnTo>
                  <a:pt x="596" y="196"/>
                </a:lnTo>
                <a:lnTo>
                  <a:pt x="584" y="192"/>
                </a:lnTo>
                <a:lnTo>
                  <a:pt x="572" y="186"/>
                </a:lnTo>
                <a:lnTo>
                  <a:pt x="562" y="178"/>
                </a:lnTo>
                <a:lnTo>
                  <a:pt x="556" y="168"/>
                </a:lnTo>
                <a:lnTo>
                  <a:pt x="556" y="162"/>
                </a:lnTo>
                <a:lnTo>
                  <a:pt x="554" y="156"/>
                </a:lnTo>
                <a:lnTo>
                  <a:pt x="556" y="148"/>
                </a:lnTo>
                <a:lnTo>
                  <a:pt x="558" y="142"/>
                </a:lnTo>
                <a:lnTo>
                  <a:pt x="558" y="142"/>
                </a:lnTo>
                <a:lnTo>
                  <a:pt x="562" y="132"/>
                </a:lnTo>
                <a:lnTo>
                  <a:pt x="562" y="132"/>
                </a:lnTo>
                <a:lnTo>
                  <a:pt x="566" y="124"/>
                </a:lnTo>
                <a:lnTo>
                  <a:pt x="566" y="124"/>
                </a:lnTo>
                <a:lnTo>
                  <a:pt x="568" y="124"/>
                </a:lnTo>
                <a:lnTo>
                  <a:pt x="568" y="124"/>
                </a:lnTo>
                <a:lnTo>
                  <a:pt x="568" y="122"/>
                </a:lnTo>
                <a:lnTo>
                  <a:pt x="568" y="122"/>
                </a:lnTo>
                <a:lnTo>
                  <a:pt x="574" y="106"/>
                </a:lnTo>
                <a:lnTo>
                  <a:pt x="578" y="88"/>
                </a:lnTo>
                <a:lnTo>
                  <a:pt x="580" y="68"/>
                </a:lnTo>
                <a:lnTo>
                  <a:pt x="578" y="58"/>
                </a:lnTo>
                <a:lnTo>
                  <a:pt x="576" y="50"/>
                </a:lnTo>
                <a:lnTo>
                  <a:pt x="576" y="50"/>
                </a:lnTo>
                <a:lnTo>
                  <a:pt x="528" y="32"/>
                </a:lnTo>
                <a:lnTo>
                  <a:pt x="480" y="12"/>
                </a:lnTo>
                <a:lnTo>
                  <a:pt x="480" y="12"/>
                </a:lnTo>
                <a:lnTo>
                  <a:pt x="466" y="0"/>
                </a:lnTo>
                <a:lnTo>
                  <a:pt x="466" y="0"/>
                </a:lnTo>
                <a:lnTo>
                  <a:pt x="440" y="4"/>
                </a:lnTo>
                <a:lnTo>
                  <a:pt x="440" y="4"/>
                </a:lnTo>
                <a:lnTo>
                  <a:pt x="418" y="6"/>
                </a:lnTo>
                <a:lnTo>
                  <a:pt x="400" y="10"/>
                </a:lnTo>
                <a:lnTo>
                  <a:pt x="384" y="16"/>
                </a:lnTo>
                <a:lnTo>
                  <a:pt x="370" y="20"/>
                </a:lnTo>
                <a:lnTo>
                  <a:pt x="358" y="28"/>
                </a:lnTo>
                <a:lnTo>
                  <a:pt x="348" y="34"/>
                </a:lnTo>
                <a:lnTo>
                  <a:pt x="340" y="40"/>
                </a:lnTo>
                <a:lnTo>
                  <a:pt x="332" y="48"/>
                </a:lnTo>
                <a:lnTo>
                  <a:pt x="328" y="56"/>
                </a:lnTo>
                <a:lnTo>
                  <a:pt x="324" y="64"/>
                </a:lnTo>
                <a:lnTo>
                  <a:pt x="322" y="72"/>
                </a:lnTo>
                <a:lnTo>
                  <a:pt x="320" y="80"/>
                </a:lnTo>
                <a:lnTo>
                  <a:pt x="320" y="96"/>
                </a:lnTo>
                <a:lnTo>
                  <a:pt x="324" y="112"/>
                </a:lnTo>
                <a:lnTo>
                  <a:pt x="324" y="112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C00000">
                  <a:lumMod val="96000"/>
                </a:srgbClr>
              </a:gs>
            </a:gsLst>
            <a:lin ang="5400000" scaled="1"/>
          </a:grad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4843" y="5881816"/>
            <a:ext cx="438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 </a:t>
            </a:r>
            <a:r>
              <a:rPr lang="en-US" dirty="0"/>
              <a:t>Orientation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04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3950208" cy="1920240"/>
          </a:xfrm>
        </p:spPr>
        <p:txBody>
          <a:bodyPr/>
          <a:lstStyle/>
          <a:p>
            <a:r>
              <a:rPr lang="en-US" dirty="0" smtClean="0"/>
              <a:t>Bright Futures Requirements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8" t="16945" r="65142" b="3611"/>
          <a:stretch/>
        </p:blipFill>
        <p:spPr bwMode="auto">
          <a:xfrm>
            <a:off x="4267200" y="76199"/>
            <a:ext cx="5132832" cy="673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7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67328" cy="3840480"/>
          </a:xfrm>
        </p:spPr>
        <p:txBody>
          <a:bodyPr/>
          <a:lstStyle/>
          <a:p>
            <a:r>
              <a:rPr lang="en-US" dirty="0" smtClean="0"/>
              <a:t>Actual BF Evaluation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8611" r="59858"/>
          <a:stretch/>
        </p:blipFill>
        <p:spPr bwMode="auto">
          <a:xfrm>
            <a:off x="2957671" y="0"/>
            <a:ext cx="92343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168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-1"/>
            <a:ext cx="12192000" cy="1202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DE Requirements</a:t>
            </a:r>
          </a:p>
        </p:txBody>
      </p:sp>
      <p:sp>
        <p:nvSpPr>
          <p:cNvPr id="17" name="Oval 16"/>
          <p:cNvSpPr/>
          <p:nvPr/>
        </p:nvSpPr>
        <p:spPr>
          <a:xfrm>
            <a:off x="5943893" y="5855114"/>
            <a:ext cx="4611756" cy="576470"/>
          </a:xfrm>
          <a:prstGeom prst="ellipse">
            <a:avLst/>
          </a:prstGeom>
          <a:solidFill>
            <a:schemeClr val="tx1">
              <a:lumMod val="85000"/>
              <a:lumOff val="15000"/>
              <a:alpha val="49000"/>
            </a:schemeClr>
          </a:solidFill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6"/>
          <p:cNvSpPr>
            <a:spLocks/>
          </p:cNvSpPr>
          <p:nvPr/>
        </p:nvSpPr>
        <p:spPr bwMode="auto">
          <a:xfrm>
            <a:off x="6273593" y="2536480"/>
            <a:ext cx="511175" cy="234950"/>
          </a:xfrm>
          <a:custGeom>
            <a:avLst/>
            <a:gdLst>
              <a:gd name="T0" fmla="*/ 14 w 322"/>
              <a:gd name="T1" fmla="*/ 72 h 148"/>
              <a:gd name="T2" fmla="*/ 14 w 322"/>
              <a:gd name="T3" fmla="*/ 72 h 148"/>
              <a:gd name="T4" fmla="*/ 14 w 322"/>
              <a:gd name="T5" fmla="*/ 74 h 148"/>
              <a:gd name="T6" fmla="*/ 14 w 322"/>
              <a:gd name="T7" fmla="*/ 74 h 148"/>
              <a:gd name="T8" fmla="*/ 12 w 322"/>
              <a:gd name="T9" fmla="*/ 74 h 148"/>
              <a:gd name="T10" fmla="*/ 12 w 322"/>
              <a:gd name="T11" fmla="*/ 74 h 148"/>
              <a:gd name="T12" fmla="*/ 8 w 322"/>
              <a:gd name="T13" fmla="*/ 84 h 148"/>
              <a:gd name="T14" fmla="*/ 8 w 322"/>
              <a:gd name="T15" fmla="*/ 84 h 148"/>
              <a:gd name="T16" fmla="*/ 4 w 322"/>
              <a:gd name="T17" fmla="*/ 92 h 148"/>
              <a:gd name="T18" fmla="*/ 4 w 322"/>
              <a:gd name="T19" fmla="*/ 92 h 148"/>
              <a:gd name="T20" fmla="*/ 2 w 322"/>
              <a:gd name="T21" fmla="*/ 98 h 148"/>
              <a:gd name="T22" fmla="*/ 0 w 322"/>
              <a:gd name="T23" fmla="*/ 106 h 148"/>
              <a:gd name="T24" fmla="*/ 2 w 322"/>
              <a:gd name="T25" fmla="*/ 112 h 148"/>
              <a:gd name="T26" fmla="*/ 2 w 322"/>
              <a:gd name="T27" fmla="*/ 118 h 148"/>
              <a:gd name="T28" fmla="*/ 8 w 322"/>
              <a:gd name="T29" fmla="*/ 128 h 148"/>
              <a:gd name="T30" fmla="*/ 18 w 322"/>
              <a:gd name="T31" fmla="*/ 136 h 148"/>
              <a:gd name="T32" fmla="*/ 30 w 322"/>
              <a:gd name="T33" fmla="*/ 142 h 148"/>
              <a:gd name="T34" fmla="*/ 42 w 322"/>
              <a:gd name="T35" fmla="*/ 146 h 148"/>
              <a:gd name="T36" fmla="*/ 56 w 322"/>
              <a:gd name="T37" fmla="*/ 148 h 148"/>
              <a:gd name="T38" fmla="*/ 70 w 322"/>
              <a:gd name="T39" fmla="*/ 146 h 148"/>
              <a:gd name="T40" fmla="*/ 70 w 322"/>
              <a:gd name="T41" fmla="*/ 146 h 148"/>
              <a:gd name="T42" fmla="*/ 116 w 322"/>
              <a:gd name="T43" fmla="*/ 140 h 148"/>
              <a:gd name="T44" fmla="*/ 144 w 322"/>
              <a:gd name="T45" fmla="*/ 134 h 148"/>
              <a:gd name="T46" fmla="*/ 176 w 322"/>
              <a:gd name="T47" fmla="*/ 126 h 148"/>
              <a:gd name="T48" fmla="*/ 210 w 322"/>
              <a:gd name="T49" fmla="*/ 116 h 148"/>
              <a:gd name="T50" fmla="*/ 246 w 322"/>
              <a:gd name="T51" fmla="*/ 102 h 148"/>
              <a:gd name="T52" fmla="*/ 284 w 322"/>
              <a:gd name="T53" fmla="*/ 86 h 148"/>
              <a:gd name="T54" fmla="*/ 322 w 322"/>
              <a:gd name="T55" fmla="*/ 66 h 148"/>
              <a:gd name="T56" fmla="*/ 322 w 322"/>
              <a:gd name="T57" fmla="*/ 66 h 148"/>
              <a:gd name="T58" fmla="*/ 288 w 322"/>
              <a:gd name="T59" fmla="*/ 64 h 148"/>
              <a:gd name="T60" fmla="*/ 254 w 322"/>
              <a:gd name="T61" fmla="*/ 58 h 148"/>
              <a:gd name="T62" fmla="*/ 216 w 322"/>
              <a:gd name="T63" fmla="*/ 52 h 148"/>
              <a:gd name="T64" fmla="*/ 180 w 322"/>
              <a:gd name="T65" fmla="*/ 44 h 148"/>
              <a:gd name="T66" fmla="*/ 142 w 322"/>
              <a:gd name="T67" fmla="*/ 36 h 148"/>
              <a:gd name="T68" fmla="*/ 104 w 322"/>
              <a:gd name="T69" fmla="*/ 24 h 148"/>
              <a:gd name="T70" fmla="*/ 64 w 322"/>
              <a:gd name="T71" fmla="*/ 12 h 148"/>
              <a:gd name="T72" fmla="*/ 22 w 322"/>
              <a:gd name="T73" fmla="*/ 0 h 148"/>
              <a:gd name="T74" fmla="*/ 22 w 322"/>
              <a:gd name="T75" fmla="*/ 0 h 148"/>
              <a:gd name="T76" fmla="*/ 24 w 322"/>
              <a:gd name="T77" fmla="*/ 8 h 148"/>
              <a:gd name="T78" fmla="*/ 26 w 322"/>
              <a:gd name="T79" fmla="*/ 18 h 148"/>
              <a:gd name="T80" fmla="*/ 24 w 322"/>
              <a:gd name="T81" fmla="*/ 38 h 148"/>
              <a:gd name="T82" fmla="*/ 20 w 322"/>
              <a:gd name="T83" fmla="*/ 56 h 148"/>
              <a:gd name="T84" fmla="*/ 14 w 322"/>
              <a:gd name="T85" fmla="*/ 72 h 148"/>
              <a:gd name="T86" fmla="*/ 14 w 322"/>
              <a:gd name="T87" fmla="*/ 7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22" h="148">
                <a:moveTo>
                  <a:pt x="14" y="72"/>
                </a:moveTo>
                <a:lnTo>
                  <a:pt x="14" y="72"/>
                </a:lnTo>
                <a:lnTo>
                  <a:pt x="14" y="74"/>
                </a:lnTo>
                <a:lnTo>
                  <a:pt x="14" y="74"/>
                </a:lnTo>
                <a:lnTo>
                  <a:pt x="12" y="74"/>
                </a:lnTo>
                <a:lnTo>
                  <a:pt x="12" y="74"/>
                </a:lnTo>
                <a:lnTo>
                  <a:pt x="8" y="84"/>
                </a:lnTo>
                <a:lnTo>
                  <a:pt x="8" y="84"/>
                </a:lnTo>
                <a:lnTo>
                  <a:pt x="4" y="92"/>
                </a:lnTo>
                <a:lnTo>
                  <a:pt x="4" y="92"/>
                </a:lnTo>
                <a:lnTo>
                  <a:pt x="2" y="98"/>
                </a:lnTo>
                <a:lnTo>
                  <a:pt x="0" y="106"/>
                </a:lnTo>
                <a:lnTo>
                  <a:pt x="2" y="112"/>
                </a:lnTo>
                <a:lnTo>
                  <a:pt x="2" y="118"/>
                </a:lnTo>
                <a:lnTo>
                  <a:pt x="8" y="128"/>
                </a:lnTo>
                <a:lnTo>
                  <a:pt x="18" y="136"/>
                </a:lnTo>
                <a:lnTo>
                  <a:pt x="30" y="142"/>
                </a:lnTo>
                <a:lnTo>
                  <a:pt x="42" y="146"/>
                </a:lnTo>
                <a:lnTo>
                  <a:pt x="56" y="148"/>
                </a:lnTo>
                <a:lnTo>
                  <a:pt x="70" y="146"/>
                </a:lnTo>
                <a:lnTo>
                  <a:pt x="70" y="146"/>
                </a:lnTo>
                <a:lnTo>
                  <a:pt x="116" y="140"/>
                </a:lnTo>
                <a:lnTo>
                  <a:pt x="144" y="134"/>
                </a:lnTo>
                <a:lnTo>
                  <a:pt x="176" y="126"/>
                </a:lnTo>
                <a:lnTo>
                  <a:pt x="210" y="116"/>
                </a:lnTo>
                <a:lnTo>
                  <a:pt x="246" y="102"/>
                </a:lnTo>
                <a:lnTo>
                  <a:pt x="284" y="86"/>
                </a:lnTo>
                <a:lnTo>
                  <a:pt x="322" y="66"/>
                </a:lnTo>
                <a:lnTo>
                  <a:pt x="322" y="66"/>
                </a:lnTo>
                <a:lnTo>
                  <a:pt x="288" y="64"/>
                </a:lnTo>
                <a:lnTo>
                  <a:pt x="254" y="58"/>
                </a:lnTo>
                <a:lnTo>
                  <a:pt x="216" y="52"/>
                </a:lnTo>
                <a:lnTo>
                  <a:pt x="180" y="44"/>
                </a:lnTo>
                <a:lnTo>
                  <a:pt x="142" y="36"/>
                </a:lnTo>
                <a:lnTo>
                  <a:pt x="104" y="24"/>
                </a:lnTo>
                <a:lnTo>
                  <a:pt x="64" y="12"/>
                </a:lnTo>
                <a:lnTo>
                  <a:pt x="22" y="0"/>
                </a:lnTo>
                <a:lnTo>
                  <a:pt x="22" y="0"/>
                </a:lnTo>
                <a:lnTo>
                  <a:pt x="24" y="8"/>
                </a:lnTo>
                <a:lnTo>
                  <a:pt x="26" y="18"/>
                </a:lnTo>
                <a:lnTo>
                  <a:pt x="24" y="38"/>
                </a:lnTo>
                <a:lnTo>
                  <a:pt x="20" y="56"/>
                </a:lnTo>
                <a:lnTo>
                  <a:pt x="14" y="72"/>
                </a:lnTo>
                <a:lnTo>
                  <a:pt x="14" y="72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943893" y="541926"/>
            <a:ext cx="4809228" cy="5675895"/>
            <a:chOff x="5159143" y="775285"/>
            <a:chExt cx="4809228" cy="5675895"/>
          </a:xfrm>
        </p:grpSpPr>
        <p:sp>
          <p:nvSpPr>
            <p:cNvPr id="11" name="Freeform 37"/>
            <p:cNvSpPr>
              <a:spLocks/>
            </p:cNvSpPr>
            <p:nvPr/>
          </p:nvSpPr>
          <p:spPr bwMode="auto">
            <a:xfrm>
              <a:off x="6803489" y="775285"/>
              <a:ext cx="3164882" cy="2004167"/>
            </a:xfrm>
            <a:custGeom>
              <a:avLst/>
              <a:gdLst>
                <a:gd name="T0" fmla="*/ 1598 w 1636"/>
                <a:gd name="T1" fmla="*/ 244 h 1036"/>
                <a:gd name="T2" fmla="*/ 1434 w 1636"/>
                <a:gd name="T3" fmla="*/ 228 h 1036"/>
                <a:gd name="T4" fmla="*/ 1318 w 1636"/>
                <a:gd name="T5" fmla="*/ 224 h 1036"/>
                <a:gd name="T6" fmla="*/ 1186 w 1636"/>
                <a:gd name="T7" fmla="*/ 226 h 1036"/>
                <a:gd name="T8" fmla="*/ 1046 w 1636"/>
                <a:gd name="T9" fmla="*/ 236 h 1036"/>
                <a:gd name="T10" fmla="*/ 906 w 1636"/>
                <a:gd name="T11" fmla="*/ 260 h 1036"/>
                <a:gd name="T12" fmla="*/ 768 w 1636"/>
                <a:gd name="T13" fmla="*/ 296 h 1036"/>
                <a:gd name="T14" fmla="*/ 702 w 1636"/>
                <a:gd name="T15" fmla="*/ 320 h 1036"/>
                <a:gd name="T16" fmla="*/ 640 w 1636"/>
                <a:gd name="T17" fmla="*/ 350 h 1036"/>
                <a:gd name="T18" fmla="*/ 640 w 1636"/>
                <a:gd name="T19" fmla="*/ 350 h 1036"/>
                <a:gd name="T20" fmla="*/ 600 w 1636"/>
                <a:gd name="T21" fmla="*/ 372 h 1036"/>
                <a:gd name="T22" fmla="*/ 530 w 1636"/>
                <a:gd name="T23" fmla="*/ 424 h 1036"/>
                <a:gd name="T24" fmla="*/ 468 w 1636"/>
                <a:gd name="T25" fmla="*/ 486 h 1036"/>
                <a:gd name="T26" fmla="*/ 418 w 1636"/>
                <a:gd name="T27" fmla="*/ 558 h 1036"/>
                <a:gd name="T28" fmla="*/ 398 w 1636"/>
                <a:gd name="T29" fmla="*/ 598 h 1036"/>
                <a:gd name="T30" fmla="*/ 376 w 1636"/>
                <a:gd name="T31" fmla="*/ 496 h 1036"/>
                <a:gd name="T32" fmla="*/ 352 w 1636"/>
                <a:gd name="T33" fmla="*/ 398 h 1036"/>
                <a:gd name="T34" fmla="*/ 300 w 1636"/>
                <a:gd name="T35" fmla="*/ 238 h 1036"/>
                <a:gd name="T36" fmla="*/ 252 w 1636"/>
                <a:gd name="T37" fmla="*/ 112 h 1036"/>
                <a:gd name="T38" fmla="*/ 202 w 1636"/>
                <a:gd name="T39" fmla="*/ 0 h 1036"/>
                <a:gd name="T40" fmla="*/ 0 w 1636"/>
                <a:gd name="T41" fmla="*/ 74 h 1036"/>
                <a:gd name="T42" fmla="*/ 42 w 1636"/>
                <a:gd name="T43" fmla="*/ 130 h 1036"/>
                <a:gd name="T44" fmla="*/ 104 w 1636"/>
                <a:gd name="T45" fmla="*/ 226 h 1036"/>
                <a:gd name="T46" fmla="*/ 180 w 1636"/>
                <a:gd name="T47" fmla="*/ 362 h 1036"/>
                <a:gd name="T48" fmla="*/ 218 w 1636"/>
                <a:gd name="T49" fmla="*/ 444 h 1036"/>
                <a:gd name="T50" fmla="*/ 262 w 1636"/>
                <a:gd name="T51" fmla="*/ 550 h 1036"/>
                <a:gd name="T52" fmla="*/ 304 w 1636"/>
                <a:gd name="T53" fmla="*/ 666 h 1036"/>
                <a:gd name="T54" fmla="*/ 336 w 1636"/>
                <a:gd name="T55" fmla="*/ 792 h 1036"/>
                <a:gd name="T56" fmla="*/ 362 w 1636"/>
                <a:gd name="T57" fmla="*/ 928 h 1036"/>
                <a:gd name="T58" fmla="*/ 414 w 1636"/>
                <a:gd name="T59" fmla="*/ 950 h 1036"/>
                <a:gd name="T60" fmla="*/ 516 w 1636"/>
                <a:gd name="T61" fmla="*/ 984 h 1036"/>
                <a:gd name="T62" fmla="*/ 614 w 1636"/>
                <a:gd name="T63" fmla="*/ 1010 h 1036"/>
                <a:gd name="T64" fmla="*/ 704 w 1636"/>
                <a:gd name="T65" fmla="*/ 1026 h 1036"/>
                <a:gd name="T66" fmla="*/ 748 w 1636"/>
                <a:gd name="T67" fmla="*/ 1032 h 1036"/>
                <a:gd name="T68" fmla="*/ 840 w 1636"/>
                <a:gd name="T69" fmla="*/ 1036 h 1036"/>
                <a:gd name="T70" fmla="*/ 926 w 1636"/>
                <a:gd name="T71" fmla="*/ 1030 h 1036"/>
                <a:gd name="T72" fmla="*/ 960 w 1636"/>
                <a:gd name="T73" fmla="*/ 1026 h 1036"/>
                <a:gd name="T74" fmla="*/ 1028 w 1636"/>
                <a:gd name="T75" fmla="*/ 1010 h 1036"/>
                <a:gd name="T76" fmla="*/ 1060 w 1636"/>
                <a:gd name="T77" fmla="*/ 1002 h 1036"/>
                <a:gd name="T78" fmla="*/ 1124 w 1636"/>
                <a:gd name="T79" fmla="*/ 978 h 1036"/>
                <a:gd name="T80" fmla="*/ 1182 w 1636"/>
                <a:gd name="T81" fmla="*/ 950 h 1036"/>
                <a:gd name="T82" fmla="*/ 1234 w 1636"/>
                <a:gd name="T83" fmla="*/ 916 h 1036"/>
                <a:gd name="T84" fmla="*/ 1284 w 1636"/>
                <a:gd name="T85" fmla="*/ 880 h 1036"/>
                <a:gd name="T86" fmla="*/ 1312 w 1636"/>
                <a:gd name="T87" fmla="*/ 856 h 1036"/>
                <a:gd name="T88" fmla="*/ 1366 w 1636"/>
                <a:gd name="T89" fmla="*/ 804 h 1036"/>
                <a:gd name="T90" fmla="*/ 1412 w 1636"/>
                <a:gd name="T91" fmla="*/ 748 h 1036"/>
                <a:gd name="T92" fmla="*/ 1454 w 1636"/>
                <a:gd name="T93" fmla="*/ 690 h 1036"/>
                <a:gd name="T94" fmla="*/ 1472 w 1636"/>
                <a:gd name="T95" fmla="*/ 662 h 1036"/>
                <a:gd name="T96" fmla="*/ 1534 w 1636"/>
                <a:gd name="T97" fmla="*/ 550 h 1036"/>
                <a:gd name="T98" fmla="*/ 1580 w 1636"/>
                <a:gd name="T99" fmla="*/ 444 h 1036"/>
                <a:gd name="T100" fmla="*/ 1602 w 1636"/>
                <a:gd name="T101" fmla="*/ 378 h 1036"/>
                <a:gd name="T102" fmla="*/ 1618 w 1636"/>
                <a:gd name="T103" fmla="*/ 324 h 1036"/>
                <a:gd name="T104" fmla="*/ 1636 w 1636"/>
                <a:gd name="T105" fmla="*/ 248 h 1036"/>
                <a:gd name="T106" fmla="*/ 1598 w 1636"/>
                <a:gd name="T107" fmla="*/ 244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6" h="1036">
                  <a:moveTo>
                    <a:pt x="1598" y="244"/>
                  </a:moveTo>
                  <a:lnTo>
                    <a:pt x="1598" y="244"/>
                  </a:lnTo>
                  <a:lnTo>
                    <a:pt x="1530" y="236"/>
                  </a:lnTo>
                  <a:lnTo>
                    <a:pt x="1434" y="228"/>
                  </a:lnTo>
                  <a:lnTo>
                    <a:pt x="1378" y="226"/>
                  </a:lnTo>
                  <a:lnTo>
                    <a:pt x="1318" y="224"/>
                  </a:lnTo>
                  <a:lnTo>
                    <a:pt x="1254" y="224"/>
                  </a:lnTo>
                  <a:lnTo>
                    <a:pt x="1186" y="226"/>
                  </a:lnTo>
                  <a:lnTo>
                    <a:pt x="1118" y="230"/>
                  </a:lnTo>
                  <a:lnTo>
                    <a:pt x="1046" y="236"/>
                  </a:lnTo>
                  <a:lnTo>
                    <a:pt x="976" y="246"/>
                  </a:lnTo>
                  <a:lnTo>
                    <a:pt x="906" y="260"/>
                  </a:lnTo>
                  <a:lnTo>
                    <a:pt x="836" y="276"/>
                  </a:lnTo>
                  <a:lnTo>
                    <a:pt x="768" y="296"/>
                  </a:lnTo>
                  <a:lnTo>
                    <a:pt x="734" y="308"/>
                  </a:lnTo>
                  <a:lnTo>
                    <a:pt x="702" y="320"/>
                  </a:lnTo>
                  <a:lnTo>
                    <a:pt x="670" y="334"/>
                  </a:lnTo>
                  <a:lnTo>
                    <a:pt x="640" y="350"/>
                  </a:lnTo>
                  <a:lnTo>
                    <a:pt x="640" y="350"/>
                  </a:lnTo>
                  <a:lnTo>
                    <a:pt x="640" y="350"/>
                  </a:lnTo>
                  <a:lnTo>
                    <a:pt x="640" y="350"/>
                  </a:lnTo>
                  <a:lnTo>
                    <a:pt x="600" y="372"/>
                  </a:lnTo>
                  <a:lnTo>
                    <a:pt x="564" y="396"/>
                  </a:lnTo>
                  <a:lnTo>
                    <a:pt x="530" y="424"/>
                  </a:lnTo>
                  <a:lnTo>
                    <a:pt x="496" y="454"/>
                  </a:lnTo>
                  <a:lnTo>
                    <a:pt x="468" y="486"/>
                  </a:lnTo>
                  <a:lnTo>
                    <a:pt x="440" y="520"/>
                  </a:lnTo>
                  <a:lnTo>
                    <a:pt x="418" y="558"/>
                  </a:lnTo>
                  <a:lnTo>
                    <a:pt x="398" y="598"/>
                  </a:lnTo>
                  <a:lnTo>
                    <a:pt x="398" y="598"/>
                  </a:lnTo>
                  <a:lnTo>
                    <a:pt x="388" y="546"/>
                  </a:lnTo>
                  <a:lnTo>
                    <a:pt x="376" y="496"/>
                  </a:lnTo>
                  <a:lnTo>
                    <a:pt x="352" y="398"/>
                  </a:lnTo>
                  <a:lnTo>
                    <a:pt x="352" y="398"/>
                  </a:lnTo>
                  <a:lnTo>
                    <a:pt x="326" y="314"/>
                  </a:lnTo>
                  <a:lnTo>
                    <a:pt x="300" y="238"/>
                  </a:lnTo>
                  <a:lnTo>
                    <a:pt x="276" y="170"/>
                  </a:lnTo>
                  <a:lnTo>
                    <a:pt x="252" y="112"/>
                  </a:lnTo>
                  <a:lnTo>
                    <a:pt x="216" y="30"/>
                  </a:lnTo>
                  <a:lnTo>
                    <a:pt x="202" y="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0" y="100"/>
                  </a:lnTo>
                  <a:lnTo>
                    <a:pt x="42" y="130"/>
                  </a:lnTo>
                  <a:lnTo>
                    <a:pt x="70" y="172"/>
                  </a:lnTo>
                  <a:lnTo>
                    <a:pt x="104" y="226"/>
                  </a:lnTo>
                  <a:lnTo>
                    <a:pt x="140" y="288"/>
                  </a:lnTo>
                  <a:lnTo>
                    <a:pt x="180" y="362"/>
                  </a:lnTo>
                  <a:lnTo>
                    <a:pt x="218" y="444"/>
                  </a:lnTo>
                  <a:lnTo>
                    <a:pt x="218" y="444"/>
                  </a:lnTo>
                  <a:lnTo>
                    <a:pt x="240" y="494"/>
                  </a:lnTo>
                  <a:lnTo>
                    <a:pt x="262" y="550"/>
                  </a:lnTo>
                  <a:lnTo>
                    <a:pt x="284" y="606"/>
                  </a:lnTo>
                  <a:lnTo>
                    <a:pt x="304" y="666"/>
                  </a:lnTo>
                  <a:lnTo>
                    <a:pt x="320" y="728"/>
                  </a:lnTo>
                  <a:lnTo>
                    <a:pt x="336" y="792"/>
                  </a:lnTo>
                  <a:lnTo>
                    <a:pt x="350" y="860"/>
                  </a:lnTo>
                  <a:lnTo>
                    <a:pt x="362" y="928"/>
                  </a:lnTo>
                  <a:lnTo>
                    <a:pt x="362" y="928"/>
                  </a:lnTo>
                  <a:lnTo>
                    <a:pt x="414" y="950"/>
                  </a:lnTo>
                  <a:lnTo>
                    <a:pt x="466" y="968"/>
                  </a:lnTo>
                  <a:lnTo>
                    <a:pt x="516" y="984"/>
                  </a:lnTo>
                  <a:lnTo>
                    <a:pt x="566" y="998"/>
                  </a:lnTo>
                  <a:lnTo>
                    <a:pt x="614" y="1010"/>
                  </a:lnTo>
                  <a:lnTo>
                    <a:pt x="660" y="1020"/>
                  </a:lnTo>
                  <a:lnTo>
                    <a:pt x="704" y="1026"/>
                  </a:lnTo>
                  <a:lnTo>
                    <a:pt x="748" y="1032"/>
                  </a:lnTo>
                  <a:lnTo>
                    <a:pt x="748" y="1032"/>
                  </a:lnTo>
                  <a:lnTo>
                    <a:pt x="794" y="1034"/>
                  </a:lnTo>
                  <a:lnTo>
                    <a:pt x="840" y="1036"/>
                  </a:lnTo>
                  <a:lnTo>
                    <a:pt x="882" y="1034"/>
                  </a:lnTo>
                  <a:lnTo>
                    <a:pt x="926" y="1030"/>
                  </a:lnTo>
                  <a:lnTo>
                    <a:pt x="926" y="1030"/>
                  </a:lnTo>
                  <a:lnTo>
                    <a:pt x="960" y="1026"/>
                  </a:lnTo>
                  <a:lnTo>
                    <a:pt x="996" y="1018"/>
                  </a:lnTo>
                  <a:lnTo>
                    <a:pt x="1028" y="1010"/>
                  </a:lnTo>
                  <a:lnTo>
                    <a:pt x="1060" y="1002"/>
                  </a:lnTo>
                  <a:lnTo>
                    <a:pt x="1060" y="1002"/>
                  </a:lnTo>
                  <a:lnTo>
                    <a:pt x="1092" y="990"/>
                  </a:lnTo>
                  <a:lnTo>
                    <a:pt x="1124" y="978"/>
                  </a:lnTo>
                  <a:lnTo>
                    <a:pt x="1152" y="964"/>
                  </a:lnTo>
                  <a:lnTo>
                    <a:pt x="1182" y="950"/>
                  </a:lnTo>
                  <a:lnTo>
                    <a:pt x="1208" y="934"/>
                  </a:lnTo>
                  <a:lnTo>
                    <a:pt x="1234" y="916"/>
                  </a:lnTo>
                  <a:lnTo>
                    <a:pt x="1260" y="898"/>
                  </a:lnTo>
                  <a:lnTo>
                    <a:pt x="1284" y="880"/>
                  </a:lnTo>
                  <a:lnTo>
                    <a:pt x="1284" y="880"/>
                  </a:lnTo>
                  <a:lnTo>
                    <a:pt x="1312" y="856"/>
                  </a:lnTo>
                  <a:lnTo>
                    <a:pt x="1340" y="830"/>
                  </a:lnTo>
                  <a:lnTo>
                    <a:pt x="1366" y="804"/>
                  </a:lnTo>
                  <a:lnTo>
                    <a:pt x="1390" y="776"/>
                  </a:lnTo>
                  <a:lnTo>
                    <a:pt x="1412" y="748"/>
                  </a:lnTo>
                  <a:lnTo>
                    <a:pt x="1434" y="720"/>
                  </a:lnTo>
                  <a:lnTo>
                    <a:pt x="1454" y="690"/>
                  </a:lnTo>
                  <a:lnTo>
                    <a:pt x="1472" y="662"/>
                  </a:lnTo>
                  <a:lnTo>
                    <a:pt x="1472" y="662"/>
                  </a:lnTo>
                  <a:lnTo>
                    <a:pt x="1506" y="606"/>
                  </a:lnTo>
                  <a:lnTo>
                    <a:pt x="1534" y="550"/>
                  </a:lnTo>
                  <a:lnTo>
                    <a:pt x="1558" y="496"/>
                  </a:lnTo>
                  <a:lnTo>
                    <a:pt x="1580" y="444"/>
                  </a:lnTo>
                  <a:lnTo>
                    <a:pt x="1580" y="444"/>
                  </a:lnTo>
                  <a:lnTo>
                    <a:pt x="1602" y="378"/>
                  </a:lnTo>
                  <a:lnTo>
                    <a:pt x="1618" y="324"/>
                  </a:lnTo>
                  <a:lnTo>
                    <a:pt x="1618" y="324"/>
                  </a:lnTo>
                  <a:lnTo>
                    <a:pt x="1632" y="268"/>
                  </a:lnTo>
                  <a:lnTo>
                    <a:pt x="1636" y="248"/>
                  </a:lnTo>
                  <a:lnTo>
                    <a:pt x="1636" y="248"/>
                  </a:lnTo>
                  <a:lnTo>
                    <a:pt x="1598" y="244"/>
                  </a:lnTo>
                  <a:lnTo>
                    <a:pt x="1598" y="24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159143" y="2365464"/>
              <a:ext cx="4658335" cy="4085716"/>
              <a:chOff x="5834999" y="2058749"/>
              <a:chExt cx="4658335" cy="4085716"/>
            </a:xfrm>
          </p:grpSpPr>
          <p:sp>
            <p:nvSpPr>
              <p:cNvPr id="13" name="Freeform 36"/>
              <p:cNvSpPr>
                <a:spLocks/>
              </p:cNvSpPr>
              <p:nvPr/>
            </p:nvSpPr>
            <p:spPr bwMode="auto">
              <a:xfrm>
                <a:off x="8322798" y="2480476"/>
                <a:ext cx="622917" cy="286310"/>
              </a:xfrm>
              <a:custGeom>
                <a:avLst/>
                <a:gdLst>
                  <a:gd name="T0" fmla="*/ 14 w 322"/>
                  <a:gd name="T1" fmla="*/ 72 h 148"/>
                  <a:gd name="T2" fmla="*/ 14 w 322"/>
                  <a:gd name="T3" fmla="*/ 72 h 148"/>
                  <a:gd name="T4" fmla="*/ 14 w 322"/>
                  <a:gd name="T5" fmla="*/ 74 h 148"/>
                  <a:gd name="T6" fmla="*/ 14 w 322"/>
                  <a:gd name="T7" fmla="*/ 74 h 148"/>
                  <a:gd name="T8" fmla="*/ 12 w 322"/>
                  <a:gd name="T9" fmla="*/ 74 h 148"/>
                  <a:gd name="T10" fmla="*/ 12 w 322"/>
                  <a:gd name="T11" fmla="*/ 74 h 148"/>
                  <a:gd name="T12" fmla="*/ 8 w 322"/>
                  <a:gd name="T13" fmla="*/ 84 h 148"/>
                  <a:gd name="T14" fmla="*/ 8 w 322"/>
                  <a:gd name="T15" fmla="*/ 84 h 148"/>
                  <a:gd name="T16" fmla="*/ 4 w 322"/>
                  <a:gd name="T17" fmla="*/ 92 h 148"/>
                  <a:gd name="T18" fmla="*/ 4 w 322"/>
                  <a:gd name="T19" fmla="*/ 92 h 148"/>
                  <a:gd name="T20" fmla="*/ 2 w 322"/>
                  <a:gd name="T21" fmla="*/ 98 h 148"/>
                  <a:gd name="T22" fmla="*/ 0 w 322"/>
                  <a:gd name="T23" fmla="*/ 106 h 148"/>
                  <a:gd name="T24" fmla="*/ 2 w 322"/>
                  <a:gd name="T25" fmla="*/ 112 h 148"/>
                  <a:gd name="T26" fmla="*/ 2 w 322"/>
                  <a:gd name="T27" fmla="*/ 118 h 148"/>
                  <a:gd name="T28" fmla="*/ 8 w 322"/>
                  <a:gd name="T29" fmla="*/ 128 h 148"/>
                  <a:gd name="T30" fmla="*/ 18 w 322"/>
                  <a:gd name="T31" fmla="*/ 136 h 148"/>
                  <a:gd name="T32" fmla="*/ 30 w 322"/>
                  <a:gd name="T33" fmla="*/ 142 h 148"/>
                  <a:gd name="T34" fmla="*/ 42 w 322"/>
                  <a:gd name="T35" fmla="*/ 146 h 148"/>
                  <a:gd name="T36" fmla="*/ 56 w 322"/>
                  <a:gd name="T37" fmla="*/ 148 h 148"/>
                  <a:gd name="T38" fmla="*/ 70 w 322"/>
                  <a:gd name="T39" fmla="*/ 146 h 148"/>
                  <a:gd name="T40" fmla="*/ 70 w 322"/>
                  <a:gd name="T41" fmla="*/ 146 h 148"/>
                  <a:gd name="T42" fmla="*/ 116 w 322"/>
                  <a:gd name="T43" fmla="*/ 140 h 148"/>
                  <a:gd name="T44" fmla="*/ 144 w 322"/>
                  <a:gd name="T45" fmla="*/ 134 h 148"/>
                  <a:gd name="T46" fmla="*/ 176 w 322"/>
                  <a:gd name="T47" fmla="*/ 126 h 148"/>
                  <a:gd name="T48" fmla="*/ 210 w 322"/>
                  <a:gd name="T49" fmla="*/ 116 h 148"/>
                  <a:gd name="T50" fmla="*/ 246 w 322"/>
                  <a:gd name="T51" fmla="*/ 102 h 148"/>
                  <a:gd name="T52" fmla="*/ 284 w 322"/>
                  <a:gd name="T53" fmla="*/ 86 h 148"/>
                  <a:gd name="T54" fmla="*/ 322 w 322"/>
                  <a:gd name="T55" fmla="*/ 66 h 148"/>
                  <a:gd name="T56" fmla="*/ 322 w 322"/>
                  <a:gd name="T57" fmla="*/ 66 h 148"/>
                  <a:gd name="T58" fmla="*/ 288 w 322"/>
                  <a:gd name="T59" fmla="*/ 64 h 148"/>
                  <a:gd name="T60" fmla="*/ 254 w 322"/>
                  <a:gd name="T61" fmla="*/ 58 h 148"/>
                  <a:gd name="T62" fmla="*/ 216 w 322"/>
                  <a:gd name="T63" fmla="*/ 52 h 148"/>
                  <a:gd name="T64" fmla="*/ 180 w 322"/>
                  <a:gd name="T65" fmla="*/ 44 h 148"/>
                  <a:gd name="T66" fmla="*/ 142 w 322"/>
                  <a:gd name="T67" fmla="*/ 36 h 148"/>
                  <a:gd name="T68" fmla="*/ 104 w 322"/>
                  <a:gd name="T69" fmla="*/ 24 h 148"/>
                  <a:gd name="T70" fmla="*/ 64 w 322"/>
                  <a:gd name="T71" fmla="*/ 12 h 148"/>
                  <a:gd name="T72" fmla="*/ 22 w 322"/>
                  <a:gd name="T73" fmla="*/ 0 h 148"/>
                  <a:gd name="T74" fmla="*/ 22 w 322"/>
                  <a:gd name="T75" fmla="*/ 0 h 148"/>
                  <a:gd name="T76" fmla="*/ 24 w 322"/>
                  <a:gd name="T77" fmla="*/ 8 h 148"/>
                  <a:gd name="T78" fmla="*/ 26 w 322"/>
                  <a:gd name="T79" fmla="*/ 18 h 148"/>
                  <a:gd name="T80" fmla="*/ 24 w 322"/>
                  <a:gd name="T81" fmla="*/ 38 h 148"/>
                  <a:gd name="T82" fmla="*/ 20 w 322"/>
                  <a:gd name="T83" fmla="*/ 56 h 148"/>
                  <a:gd name="T84" fmla="*/ 14 w 322"/>
                  <a:gd name="T85" fmla="*/ 72 h 148"/>
                  <a:gd name="T86" fmla="*/ 14 w 322"/>
                  <a:gd name="T87" fmla="*/ 7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2" h="148">
                    <a:moveTo>
                      <a:pt x="14" y="72"/>
                    </a:moveTo>
                    <a:lnTo>
                      <a:pt x="14" y="72"/>
                    </a:lnTo>
                    <a:lnTo>
                      <a:pt x="14" y="74"/>
                    </a:lnTo>
                    <a:lnTo>
                      <a:pt x="14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2" y="98"/>
                    </a:lnTo>
                    <a:lnTo>
                      <a:pt x="0" y="106"/>
                    </a:lnTo>
                    <a:lnTo>
                      <a:pt x="2" y="112"/>
                    </a:lnTo>
                    <a:lnTo>
                      <a:pt x="2" y="118"/>
                    </a:lnTo>
                    <a:lnTo>
                      <a:pt x="8" y="128"/>
                    </a:lnTo>
                    <a:lnTo>
                      <a:pt x="18" y="136"/>
                    </a:lnTo>
                    <a:lnTo>
                      <a:pt x="30" y="142"/>
                    </a:lnTo>
                    <a:lnTo>
                      <a:pt x="42" y="146"/>
                    </a:lnTo>
                    <a:lnTo>
                      <a:pt x="56" y="148"/>
                    </a:lnTo>
                    <a:lnTo>
                      <a:pt x="70" y="146"/>
                    </a:lnTo>
                    <a:lnTo>
                      <a:pt x="70" y="146"/>
                    </a:lnTo>
                    <a:lnTo>
                      <a:pt x="116" y="140"/>
                    </a:lnTo>
                    <a:lnTo>
                      <a:pt x="144" y="134"/>
                    </a:lnTo>
                    <a:lnTo>
                      <a:pt x="176" y="126"/>
                    </a:lnTo>
                    <a:lnTo>
                      <a:pt x="210" y="116"/>
                    </a:lnTo>
                    <a:lnTo>
                      <a:pt x="246" y="102"/>
                    </a:lnTo>
                    <a:lnTo>
                      <a:pt x="284" y="86"/>
                    </a:lnTo>
                    <a:lnTo>
                      <a:pt x="322" y="66"/>
                    </a:lnTo>
                    <a:lnTo>
                      <a:pt x="322" y="66"/>
                    </a:lnTo>
                    <a:lnTo>
                      <a:pt x="288" y="64"/>
                    </a:lnTo>
                    <a:lnTo>
                      <a:pt x="254" y="58"/>
                    </a:lnTo>
                    <a:lnTo>
                      <a:pt x="216" y="52"/>
                    </a:lnTo>
                    <a:lnTo>
                      <a:pt x="180" y="44"/>
                    </a:lnTo>
                    <a:lnTo>
                      <a:pt x="142" y="36"/>
                    </a:lnTo>
                    <a:lnTo>
                      <a:pt x="104" y="24"/>
                    </a:lnTo>
                    <a:lnTo>
                      <a:pt x="64" y="1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6" y="18"/>
                    </a:lnTo>
                    <a:lnTo>
                      <a:pt x="24" y="38"/>
                    </a:lnTo>
                    <a:lnTo>
                      <a:pt x="20" y="56"/>
                    </a:lnTo>
                    <a:lnTo>
                      <a:pt x="14" y="72"/>
                    </a:lnTo>
                    <a:lnTo>
                      <a:pt x="14" y="72"/>
                    </a:lnTo>
                    <a:close/>
                  </a:path>
                </a:pathLst>
              </a:custGeom>
              <a:solidFill>
                <a:srgbClr val="ED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39"/>
              <p:cNvSpPr>
                <a:spLocks noEditPoints="1"/>
              </p:cNvSpPr>
              <p:nvPr/>
            </p:nvSpPr>
            <p:spPr bwMode="auto">
              <a:xfrm>
                <a:off x="5834999" y="2058749"/>
                <a:ext cx="4658335" cy="4085716"/>
              </a:xfrm>
              <a:custGeom>
                <a:avLst/>
                <a:gdLst>
                  <a:gd name="T0" fmla="*/ 2058 w 2408"/>
                  <a:gd name="T1" fmla="*/ 1868 h 2112"/>
                  <a:gd name="T2" fmla="*/ 2280 w 2408"/>
                  <a:gd name="T3" fmla="*/ 1460 h 2112"/>
                  <a:gd name="T4" fmla="*/ 2386 w 2408"/>
                  <a:gd name="T5" fmla="*/ 1006 h 2112"/>
                  <a:gd name="T6" fmla="*/ 2408 w 2408"/>
                  <a:gd name="T7" fmla="*/ 608 h 2112"/>
                  <a:gd name="T8" fmla="*/ 2326 w 2408"/>
                  <a:gd name="T9" fmla="*/ 336 h 2112"/>
                  <a:gd name="T10" fmla="*/ 2170 w 2408"/>
                  <a:gd name="T11" fmla="*/ 158 h 2112"/>
                  <a:gd name="T12" fmla="*/ 1936 w 2408"/>
                  <a:gd name="T13" fmla="*/ 244 h 2112"/>
                  <a:gd name="T14" fmla="*/ 1638 w 2408"/>
                  <a:gd name="T15" fmla="*/ 286 h 2112"/>
                  <a:gd name="T16" fmla="*/ 1718 w 2408"/>
                  <a:gd name="T17" fmla="*/ 520 h 2112"/>
                  <a:gd name="T18" fmla="*/ 1696 w 2408"/>
                  <a:gd name="T19" fmla="*/ 614 h 2112"/>
                  <a:gd name="T20" fmla="*/ 1650 w 2408"/>
                  <a:gd name="T21" fmla="*/ 602 h 2112"/>
                  <a:gd name="T22" fmla="*/ 1622 w 2408"/>
                  <a:gd name="T23" fmla="*/ 594 h 2112"/>
                  <a:gd name="T24" fmla="*/ 1590 w 2408"/>
                  <a:gd name="T25" fmla="*/ 590 h 2112"/>
                  <a:gd name="T26" fmla="*/ 1564 w 2408"/>
                  <a:gd name="T27" fmla="*/ 598 h 2112"/>
                  <a:gd name="T28" fmla="*/ 1548 w 2408"/>
                  <a:gd name="T29" fmla="*/ 610 h 2112"/>
                  <a:gd name="T30" fmla="*/ 1538 w 2408"/>
                  <a:gd name="T31" fmla="*/ 626 h 2112"/>
                  <a:gd name="T32" fmla="*/ 1526 w 2408"/>
                  <a:gd name="T33" fmla="*/ 686 h 2112"/>
                  <a:gd name="T34" fmla="*/ 1578 w 2408"/>
                  <a:gd name="T35" fmla="*/ 840 h 2112"/>
                  <a:gd name="T36" fmla="*/ 1672 w 2408"/>
                  <a:gd name="T37" fmla="*/ 826 h 2112"/>
                  <a:gd name="T38" fmla="*/ 1714 w 2408"/>
                  <a:gd name="T39" fmla="*/ 798 h 2112"/>
                  <a:gd name="T40" fmla="*/ 1766 w 2408"/>
                  <a:gd name="T41" fmla="*/ 858 h 2112"/>
                  <a:gd name="T42" fmla="*/ 1748 w 2408"/>
                  <a:gd name="T43" fmla="*/ 1146 h 2112"/>
                  <a:gd name="T44" fmla="*/ 1540 w 2408"/>
                  <a:gd name="T45" fmla="*/ 1122 h 2112"/>
                  <a:gd name="T46" fmla="*/ 1406 w 2408"/>
                  <a:gd name="T47" fmla="*/ 1160 h 2112"/>
                  <a:gd name="T48" fmla="*/ 1428 w 2408"/>
                  <a:gd name="T49" fmla="*/ 1218 h 2112"/>
                  <a:gd name="T50" fmla="*/ 1448 w 2408"/>
                  <a:gd name="T51" fmla="*/ 1308 h 2112"/>
                  <a:gd name="T52" fmla="*/ 1334 w 2408"/>
                  <a:gd name="T53" fmla="*/ 1364 h 2112"/>
                  <a:gd name="T54" fmla="*/ 1210 w 2408"/>
                  <a:gd name="T55" fmla="*/ 1342 h 2112"/>
                  <a:gd name="T56" fmla="*/ 1202 w 2408"/>
                  <a:gd name="T57" fmla="*/ 1254 h 2112"/>
                  <a:gd name="T58" fmla="*/ 1208 w 2408"/>
                  <a:gd name="T59" fmla="*/ 1186 h 2112"/>
                  <a:gd name="T60" fmla="*/ 1068 w 2408"/>
                  <a:gd name="T61" fmla="*/ 1186 h 2112"/>
                  <a:gd name="T62" fmla="*/ 874 w 2408"/>
                  <a:gd name="T63" fmla="*/ 1264 h 2112"/>
                  <a:gd name="T64" fmla="*/ 824 w 2408"/>
                  <a:gd name="T65" fmla="*/ 1164 h 2112"/>
                  <a:gd name="T66" fmla="*/ 780 w 2408"/>
                  <a:gd name="T67" fmla="*/ 968 h 2112"/>
                  <a:gd name="T68" fmla="*/ 822 w 2408"/>
                  <a:gd name="T69" fmla="*/ 920 h 2112"/>
                  <a:gd name="T70" fmla="*/ 908 w 2408"/>
                  <a:gd name="T71" fmla="*/ 946 h 2112"/>
                  <a:gd name="T72" fmla="*/ 976 w 2408"/>
                  <a:gd name="T73" fmla="*/ 868 h 2112"/>
                  <a:gd name="T74" fmla="*/ 926 w 2408"/>
                  <a:gd name="T75" fmla="*/ 696 h 2112"/>
                  <a:gd name="T76" fmla="*/ 830 w 2408"/>
                  <a:gd name="T77" fmla="*/ 712 h 2112"/>
                  <a:gd name="T78" fmla="*/ 780 w 2408"/>
                  <a:gd name="T79" fmla="*/ 736 h 2112"/>
                  <a:gd name="T80" fmla="*/ 738 w 2408"/>
                  <a:gd name="T81" fmla="*/ 678 h 2112"/>
                  <a:gd name="T82" fmla="*/ 756 w 2408"/>
                  <a:gd name="T83" fmla="*/ 392 h 2112"/>
                  <a:gd name="T84" fmla="*/ 1044 w 2408"/>
                  <a:gd name="T85" fmla="*/ 408 h 2112"/>
                  <a:gd name="T86" fmla="*/ 1102 w 2408"/>
                  <a:gd name="T87" fmla="*/ 350 h 2112"/>
                  <a:gd name="T88" fmla="*/ 1084 w 2408"/>
                  <a:gd name="T89" fmla="*/ 326 h 2112"/>
                  <a:gd name="T90" fmla="*/ 1058 w 2408"/>
                  <a:gd name="T91" fmla="*/ 282 h 2112"/>
                  <a:gd name="T92" fmla="*/ 1060 w 2408"/>
                  <a:gd name="T93" fmla="*/ 224 h 2112"/>
                  <a:gd name="T94" fmla="*/ 1150 w 2408"/>
                  <a:gd name="T95" fmla="*/ 174 h 2112"/>
                  <a:gd name="T96" fmla="*/ 1050 w 2408"/>
                  <a:gd name="T97" fmla="*/ 72 h 2112"/>
                  <a:gd name="T98" fmla="*/ 714 w 2408"/>
                  <a:gd name="T99" fmla="*/ 0 h 2112"/>
                  <a:gd name="T100" fmla="*/ 418 w 2408"/>
                  <a:gd name="T101" fmla="*/ 58 h 2112"/>
                  <a:gd name="T102" fmla="*/ 142 w 2408"/>
                  <a:gd name="T103" fmla="*/ 256 h 2112"/>
                  <a:gd name="T104" fmla="*/ 10 w 2408"/>
                  <a:gd name="T105" fmla="*/ 540 h 2112"/>
                  <a:gd name="T106" fmla="*/ 44 w 2408"/>
                  <a:gd name="T107" fmla="*/ 1148 h 2112"/>
                  <a:gd name="T108" fmla="*/ 142 w 2408"/>
                  <a:gd name="T109" fmla="*/ 1498 h 2112"/>
                  <a:gd name="T110" fmla="*/ 306 w 2408"/>
                  <a:gd name="T111" fmla="*/ 1812 h 2112"/>
                  <a:gd name="T112" fmla="*/ 510 w 2408"/>
                  <a:gd name="T113" fmla="*/ 2018 h 2112"/>
                  <a:gd name="T114" fmla="*/ 732 w 2408"/>
                  <a:gd name="T115" fmla="*/ 2108 h 2112"/>
                  <a:gd name="T116" fmla="*/ 958 w 2408"/>
                  <a:gd name="T117" fmla="*/ 2076 h 2112"/>
                  <a:gd name="T118" fmla="*/ 1174 w 2408"/>
                  <a:gd name="T119" fmla="*/ 1974 h 2112"/>
                  <a:gd name="T120" fmla="*/ 1330 w 2408"/>
                  <a:gd name="T121" fmla="*/ 2028 h 2112"/>
                  <a:gd name="T122" fmla="*/ 1592 w 2408"/>
                  <a:gd name="T123" fmla="*/ 2110 h 2112"/>
                  <a:gd name="T124" fmla="*/ 1840 w 2408"/>
                  <a:gd name="T125" fmla="*/ 2054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08" h="2112">
                    <a:moveTo>
                      <a:pt x="1876" y="2034"/>
                    </a:moveTo>
                    <a:lnTo>
                      <a:pt x="1876" y="2034"/>
                    </a:lnTo>
                    <a:lnTo>
                      <a:pt x="1916" y="2006"/>
                    </a:lnTo>
                    <a:lnTo>
                      <a:pt x="1956" y="1974"/>
                    </a:lnTo>
                    <a:lnTo>
                      <a:pt x="1956" y="1974"/>
                    </a:lnTo>
                    <a:lnTo>
                      <a:pt x="1992" y="1942"/>
                    </a:lnTo>
                    <a:lnTo>
                      <a:pt x="2026" y="1906"/>
                    </a:lnTo>
                    <a:lnTo>
                      <a:pt x="2058" y="1868"/>
                    </a:lnTo>
                    <a:lnTo>
                      <a:pt x="2090" y="1828"/>
                    </a:lnTo>
                    <a:lnTo>
                      <a:pt x="2120" y="1784"/>
                    </a:lnTo>
                    <a:lnTo>
                      <a:pt x="2150" y="1738"/>
                    </a:lnTo>
                    <a:lnTo>
                      <a:pt x="2180" y="1688"/>
                    </a:lnTo>
                    <a:lnTo>
                      <a:pt x="2206" y="1636"/>
                    </a:lnTo>
                    <a:lnTo>
                      <a:pt x="2234" y="1580"/>
                    </a:lnTo>
                    <a:lnTo>
                      <a:pt x="2258" y="1522"/>
                    </a:lnTo>
                    <a:lnTo>
                      <a:pt x="2280" y="1460"/>
                    </a:lnTo>
                    <a:lnTo>
                      <a:pt x="2302" y="1396"/>
                    </a:lnTo>
                    <a:lnTo>
                      <a:pt x="2322" y="1330"/>
                    </a:lnTo>
                    <a:lnTo>
                      <a:pt x="2340" y="1262"/>
                    </a:lnTo>
                    <a:lnTo>
                      <a:pt x="2356" y="1190"/>
                    </a:lnTo>
                    <a:lnTo>
                      <a:pt x="2370" y="1114"/>
                    </a:lnTo>
                    <a:lnTo>
                      <a:pt x="2370" y="1114"/>
                    </a:lnTo>
                    <a:lnTo>
                      <a:pt x="2378" y="1060"/>
                    </a:lnTo>
                    <a:lnTo>
                      <a:pt x="2386" y="1006"/>
                    </a:lnTo>
                    <a:lnTo>
                      <a:pt x="2392" y="948"/>
                    </a:lnTo>
                    <a:lnTo>
                      <a:pt x="2398" y="892"/>
                    </a:lnTo>
                    <a:lnTo>
                      <a:pt x="2402" y="832"/>
                    </a:lnTo>
                    <a:lnTo>
                      <a:pt x="2406" y="772"/>
                    </a:lnTo>
                    <a:lnTo>
                      <a:pt x="2408" y="710"/>
                    </a:lnTo>
                    <a:lnTo>
                      <a:pt x="2408" y="648"/>
                    </a:lnTo>
                    <a:lnTo>
                      <a:pt x="2408" y="648"/>
                    </a:lnTo>
                    <a:lnTo>
                      <a:pt x="2408" y="608"/>
                    </a:lnTo>
                    <a:lnTo>
                      <a:pt x="2404" y="572"/>
                    </a:lnTo>
                    <a:lnTo>
                      <a:pt x="2398" y="534"/>
                    </a:lnTo>
                    <a:lnTo>
                      <a:pt x="2390" y="498"/>
                    </a:lnTo>
                    <a:lnTo>
                      <a:pt x="2382" y="464"/>
                    </a:lnTo>
                    <a:lnTo>
                      <a:pt x="2370" y="430"/>
                    </a:lnTo>
                    <a:lnTo>
                      <a:pt x="2358" y="398"/>
                    </a:lnTo>
                    <a:lnTo>
                      <a:pt x="2342" y="368"/>
                    </a:lnTo>
                    <a:lnTo>
                      <a:pt x="2326" y="336"/>
                    </a:lnTo>
                    <a:lnTo>
                      <a:pt x="2308" y="308"/>
                    </a:lnTo>
                    <a:lnTo>
                      <a:pt x="2288" y="280"/>
                    </a:lnTo>
                    <a:lnTo>
                      <a:pt x="2268" y="254"/>
                    </a:lnTo>
                    <a:lnTo>
                      <a:pt x="2244" y="228"/>
                    </a:lnTo>
                    <a:lnTo>
                      <a:pt x="2222" y="204"/>
                    </a:lnTo>
                    <a:lnTo>
                      <a:pt x="2196" y="180"/>
                    </a:lnTo>
                    <a:lnTo>
                      <a:pt x="2170" y="158"/>
                    </a:lnTo>
                    <a:lnTo>
                      <a:pt x="2170" y="158"/>
                    </a:lnTo>
                    <a:lnTo>
                      <a:pt x="2134" y="132"/>
                    </a:lnTo>
                    <a:lnTo>
                      <a:pt x="2134" y="132"/>
                    </a:lnTo>
                    <a:lnTo>
                      <a:pt x="2096" y="160"/>
                    </a:lnTo>
                    <a:lnTo>
                      <a:pt x="2058" y="186"/>
                    </a:lnTo>
                    <a:lnTo>
                      <a:pt x="2016" y="210"/>
                    </a:lnTo>
                    <a:lnTo>
                      <a:pt x="1972" y="230"/>
                    </a:lnTo>
                    <a:lnTo>
                      <a:pt x="1972" y="230"/>
                    </a:lnTo>
                    <a:lnTo>
                      <a:pt x="1936" y="244"/>
                    </a:lnTo>
                    <a:lnTo>
                      <a:pt x="1898" y="258"/>
                    </a:lnTo>
                    <a:lnTo>
                      <a:pt x="1858" y="268"/>
                    </a:lnTo>
                    <a:lnTo>
                      <a:pt x="1818" y="276"/>
                    </a:lnTo>
                    <a:lnTo>
                      <a:pt x="1776" y="282"/>
                    </a:lnTo>
                    <a:lnTo>
                      <a:pt x="1732" y="286"/>
                    </a:lnTo>
                    <a:lnTo>
                      <a:pt x="1686" y="288"/>
                    </a:lnTo>
                    <a:lnTo>
                      <a:pt x="1638" y="286"/>
                    </a:lnTo>
                    <a:lnTo>
                      <a:pt x="1638" y="286"/>
                    </a:lnTo>
                    <a:lnTo>
                      <a:pt x="1656" y="320"/>
                    </a:lnTo>
                    <a:lnTo>
                      <a:pt x="1670" y="352"/>
                    </a:lnTo>
                    <a:lnTo>
                      <a:pt x="1682" y="384"/>
                    </a:lnTo>
                    <a:lnTo>
                      <a:pt x="1692" y="414"/>
                    </a:lnTo>
                    <a:lnTo>
                      <a:pt x="1692" y="414"/>
                    </a:lnTo>
                    <a:lnTo>
                      <a:pt x="1704" y="452"/>
                    </a:lnTo>
                    <a:lnTo>
                      <a:pt x="1714" y="488"/>
                    </a:lnTo>
                    <a:lnTo>
                      <a:pt x="1718" y="520"/>
                    </a:lnTo>
                    <a:lnTo>
                      <a:pt x="1722" y="544"/>
                    </a:lnTo>
                    <a:lnTo>
                      <a:pt x="1722" y="544"/>
                    </a:lnTo>
                    <a:lnTo>
                      <a:pt x="1724" y="560"/>
                    </a:lnTo>
                    <a:lnTo>
                      <a:pt x="1722" y="574"/>
                    </a:lnTo>
                    <a:lnTo>
                      <a:pt x="1716" y="588"/>
                    </a:lnTo>
                    <a:lnTo>
                      <a:pt x="1710" y="600"/>
                    </a:lnTo>
                    <a:lnTo>
                      <a:pt x="1700" y="610"/>
                    </a:lnTo>
                    <a:lnTo>
                      <a:pt x="1696" y="614"/>
                    </a:lnTo>
                    <a:lnTo>
                      <a:pt x="1688" y="614"/>
                    </a:lnTo>
                    <a:lnTo>
                      <a:pt x="1682" y="616"/>
                    </a:lnTo>
                    <a:lnTo>
                      <a:pt x="1674" y="614"/>
                    </a:lnTo>
                    <a:lnTo>
                      <a:pt x="1668" y="612"/>
                    </a:lnTo>
                    <a:lnTo>
                      <a:pt x="1658" y="608"/>
                    </a:lnTo>
                    <a:lnTo>
                      <a:pt x="1658" y="608"/>
                    </a:lnTo>
                    <a:lnTo>
                      <a:pt x="1650" y="602"/>
                    </a:lnTo>
                    <a:lnTo>
                      <a:pt x="1650" y="602"/>
                    </a:lnTo>
                    <a:lnTo>
                      <a:pt x="1648" y="602"/>
                    </a:lnTo>
                    <a:lnTo>
                      <a:pt x="1648" y="602"/>
                    </a:lnTo>
                    <a:lnTo>
                      <a:pt x="1636" y="598"/>
                    </a:lnTo>
                    <a:lnTo>
                      <a:pt x="1636" y="598"/>
                    </a:lnTo>
                    <a:lnTo>
                      <a:pt x="1634" y="596"/>
                    </a:lnTo>
                    <a:lnTo>
                      <a:pt x="1634" y="596"/>
                    </a:lnTo>
                    <a:lnTo>
                      <a:pt x="1622" y="594"/>
                    </a:lnTo>
                    <a:lnTo>
                      <a:pt x="1622" y="594"/>
                    </a:lnTo>
                    <a:lnTo>
                      <a:pt x="1620" y="592"/>
                    </a:lnTo>
                    <a:lnTo>
                      <a:pt x="1620" y="592"/>
                    </a:lnTo>
                    <a:lnTo>
                      <a:pt x="1606" y="590"/>
                    </a:lnTo>
                    <a:lnTo>
                      <a:pt x="1606" y="590"/>
                    </a:lnTo>
                    <a:lnTo>
                      <a:pt x="1596" y="590"/>
                    </a:lnTo>
                    <a:lnTo>
                      <a:pt x="1596" y="590"/>
                    </a:lnTo>
                    <a:lnTo>
                      <a:pt x="1590" y="590"/>
                    </a:lnTo>
                    <a:lnTo>
                      <a:pt x="1590" y="590"/>
                    </a:lnTo>
                    <a:lnTo>
                      <a:pt x="1584" y="592"/>
                    </a:lnTo>
                    <a:lnTo>
                      <a:pt x="1584" y="592"/>
                    </a:lnTo>
                    <a:lnTo>
                      <a:pt x="1574" y="594"/>
                    </a:lnTo>
                    <a:lnTo>
                      <a:pt x="1574" y="594"/>
                    </a:lnTo>
                    <a:lnTo>
                      <a:pt x="1566" y="596"/>
                    </a:lnTo>
                    <a:lnTo>
                      <a:pt x="1566" y="596"/>
                    </a:lnTo>
                    <a:lnTo>
                      <a:pt x="1564" y="598"/>
                    </a:lnTo>
                    <a:lnTo>
                      <a:pt x="1564" y="598"/>
                    </a:lnTo>
                    <a:lnTo>
                      <a:pt x="1558" y="600"/>
                    </a:lnTo>
                    <a:lnTo>
                      <a:pt x="1558" y="600"/>
                    </a:lnTo>
                    <a:lnTo>
                      <a:pt x="1556" y="602"/>
                    </a:lnTo>
                    <a:lnTo>
                      <a:pt x="1556" y="602"/>
                    </a:lnTo>
                    <a:lnTo>
                      <a:pt x="1552" y="606"/>
                    </a:lnTo>
                    <a:lnTo>
                      <a:pt x="1552" y="606"/>
                    </a:lnTo>
                    <a:lnTo>
                      <a:pt x="1548" y="610"/>
                    </a:lnTo>
                    <a:lnTo>
                      <a:pt x="1548" y="610"/>
                    </a:lnTo>
                    <a:lnTo>
                      <a:pt x="1546" y="614"/>
                    </a:lnTo>
                    <a:lnTo>
                      <a:pt x="1546" y="614"/>
                    </a:lnTo>
                    <a:lnTo>
                      <a:pt x="1542" y="618"/>
                    </a:lnTo>
                    <a:lnTo>
                      <a:pt x="1542" y="618"/>
                    </a:lnTo>
                    <a:lnTo>
                      <a:pt x="1540" y="622"/>
                    </a:lnTo>
                    <a:lnTo>
                      <a:pt x="1540" y="622"/>
                    </a:lnTo>
                    <a:lnTo>
                      <a:pt x="1538" y="626"/>
                    </a:lnTo>
                    <a:lnTo>
                      <a:pt x="1538" y="626"/>
                    </a:lnTo>
                    <a:lnTo>
                      <a:pt x="1534" y="634"/>
                    </a:lnTo>
                    <a:lnTo>
                      <a:pt x="1534" y="634"/>
                    </a:lnTo>
                    <a:lnTo>
                      <a:pt x="1532" y="638"/>
                    </a:lnTo>
                    <a:lnTo>
                      <a:pt x="1532" y="638"/>
                    </a:lnTo>
                    <a:lnTo>
                      <a:pt x="1530" y="650"/>
                    </a:lnTo>
                    <a:lnTo>
                      <a:pt x="1530" y="650"/>
                    </a:lnTo>
                    <a:lnTo>
                      <a:pt x="1526" y="666"/>
                    </a:lnTo>
                    <a:lnTo>
                      <a:pt x="1526" y="686"/>
                    </a:lnTo>
                    <a:lnTo>
                      <a:pt x="1526" y="706"/>
                    </a:lnTo>
                    <a:lnTo>
                      <a:pt x="1530" y="730"/>
                    </a:lnTo>
                    <a:lnTo>
                      <a:pt x="1530" y="730"/>
                    </a:lnTo>
                    <a:lnTo>
                      <a:pt x="1536" y="764"/>
                    </a:lnTo>
                    <a:lnTo>
                      <a:pt x="1544" y="792"/>
                    </a:lnTo>
                    <a:lnTo>
                      <a:pt x="1554" y="814"/>
                    </a:lnTo>
                    <a:lnTo>
                      <a:pt x="1566" y="828"/>
                    </a:lnTo>
                    <a:lnTo>
                      <a:pt x="1578" y="840"/>
                    </a:lnTo>
                    <a:lnTo>
                      <a:pt x="1592" y="846"/>
                    </a:lnTo>
                    <a:lnTo>
                      <a:pt x="1606" y="850"/>
                    </a:lnTo>
                    <a:lnTo>
                      <a:pt x="1618" y="850"/>
                    </a:lnTo>
                    <a:lnTo>
                      <a:pt x="1618" y="850"/>
                    </a:lnTo>
                    <a:lnTo>
                      <a:pt x="1634" y="846"/>
                    </a:lnTo>
                    <a:lnTo>
                      <a:pt x="1648" y="840"/>
                    </a:lnTo>
                    <a:lnTo>
                      <a:pt x="1662" y="834"/>
                    </a:lnTo>
                    <a:lnTo>
                      <a:pt x="1672" y="826"/>
                    </a:lnTo>
                    <a:lnTo>
                      <a:pt x="1672" y="826"/>
                    </a:lnTo>
                    <a:lnTo>
                      <a:pt x="1686" y="814"/>
                    </a:lnTo>
                    <a:lnTo>
                      <a:pt x="1686" y="814"/>
                    </a:lnTo>
                    <a:lnTo>
                      <a:pt x="1694" y="808"/>
                    </a:lnTo>
                    <a:lnTo>
                      <a:pt x="1700" y="802"/>
                    </a:lnTo>
                    <a:lnTo>
                      <a:pt x="1708" y="800"/>
                    </a:lnTo>
                    <a:lnTo>
                      <a:pt x="1714" y="798"/>
                    </a:lnTo>
                    <a:lnTo>
                      <a:pt x="1714" y="798"/>
                    </a:lnTo>
                    <a:lnTo>
                      <a:pt x="1724" y="800"/>
                    </a:lnTo>
                    <a:lnTo>
                      <a:pt x="1732" y="802"/>
                    </a:lnTo>
                    <a:lnTo>
                      <a:pt x="1740" y="808"/>
                    </a:lnTo>
                    <a:lnTo>
                      <a:pt x="1748" y="816"/>
                    </a:lnTo>
                    <a:lnTo>
                      <a:pt x="1754" y="826"/>
                    </a:lnTo>
                    <a:lnTo>
                      <a:pt x="1760" y="836"/>
                    </a:lnTo>
                    <a:lnTo>
                      <a:pt x="1762" y="846"/>
                    </a:lnTo>
                    <a:lnTo>
                      <a:pt x="1766" y="858"/>
                    </a:lnTo>
                    <a:lnTo>
                      <a:pt x="1766" y="858"/>
                    </a:lnTo>
                    <a:lnTo>
                      <a:pt x="1770" y="906"/>
                    </a:lnTo>
                    <a:lnTo>
                      <a:pt x="1772" y="938"/>
                    </a:lnTo>
                    <a:lnTo>
                      <a:pt x="1772" y="972"/>
                    </a:lnTo>
                    <a:lnTo>
                      <a:pt x="1770" y="1012"/>
                    </a:lnTo>
                    <a:lnTo>
                      <a:pt x="1766" y="1054"/>
                    </a:lnTo>
                    <a:lnTo>
                      <a:pt x="1760" y="1098"/>
                    </a:lnTo>
                    <a:lnTo>
                      <a:pt x="1748" y="1146"/>
                    </a:lnTo>
                    <a:lnTo>
                      <a:pt x="1748" y="1146"/>
                    </a:lnTo>
                    <a:lnTo>
                      <a:pt x="1748" y="1144"/>
                    </a:lnTo>
                    <a:lnTo>
                      <a:pt x="1748" y="1144"/>
                    </a:lnTo>
                    <a:lnTo>
                      <a:pt x="1702" y="1134"/>
                    </a:lnTo>
                    <a:lnTo>
                      <a:pt x="1656" y="1128"/>
                    </a:lnTo>
                    <a:lnTo>
                      <a:pt x="1614" y="1122"/>
                    </a:lnTo>
                    <a:lnTo>
                      <a:pt x="1576" y="1122"/>
                    </a:lnTo>
                    <a:lnTo>
                      <a:pt x="1540" y="1122"/>
                    </a:lnTo>
                    <a:lnTo>
                      <a:pt x="1510" y="1124"/>
                    </a:lnTo>
                    <a:lnTo>
                      <a:pt x="1460" y="1128"/>
                    </a:lnTo>
                    <a:lnTo>
                      <a:pt x="1460" y="1128"/>
                    </a:lnTo>
                    <a:lnTo>
                      <a:pt x="1448" y="1130"/>
                    </a:lnTo>
                    <a:lnTo>
                      <a:pt x="1436" y="1136"/>
                    </a:lnTo>
                    <a:lnTo>
                      <a:pt x="1424" y="1142"/>
                    </a:lnTo>
                    <a:lnTo>
                      <a:pt x="1414" y="1150"/>
                    </a:lnTo>
                    <a:lnTo>
                      <a:pt x="1406" y="1160"/>
                    </a:lnTo>
                    <a:lnTo>
                      <a:pt x="1402" y="1170"/>
                    </a:lnTo>
                    <a:lnTo>
                      <a:pt x="1402" y="1182"/>
                    </a:lnTo>
                    <a:lnTo>
                      <a:pt x="1406" y="1192"/>
                    </a:lnTo>
                    <a:lnTo>
                      <a:pt x="1406" y="1192"/>
                    </a:lnTo>
                    <a:lnTo>
                      <a:pt x="1410" y="1200"/>
                    </a:lnTo>
                    <a:lnTo>
                      <a:pt x="1416" y="1206"/>
                    </a:lnTo>
                    <a:lnTo>
                      <a:pt x="1416" y="1206"/>
                    </a:lnTo>
                    <a:lnTo>
                      <a:pt x="1428" y="1218"/>
                    </a:lnTo>
                    <a:lnTo>
                      <a:pt x="1438" y="1234"/>
                    </a:lnTo>
                    <a:lnTo>
                      <a:pt x="1438" y="1234"/>
                    </a:lnTo>
                    <a:lnTo>
                      <a:pt x="1446" y="1252"/>
                    </a:lnTo>
                    <a:lnTo>
                      <a:pt x="1452" y="1270"/>
                    </a:lnTo>
                    <a:lnTo>
                      <a:pt x="1452" y="1280"/>
                    </a:lnTo>
                    <a:lnTo>
                      <a:pt x="1452" y="1290"/>
                    </a:lnTo>
                    <a:lnTo>
                      <a:pt x="1450" y="1298"/>
                    </a:lnTo>
                    <a:lnTo>
                      <a:pt x="1448" y="1308"/>
                    </a:lnTo>
                    <a:lnTo>
                      <a:pt x="1442" y="1318"/>
                    </a:lnTo>
                    <a:lnTo>
                      <a:pt x="1434" y="1326"/>
                    </a:lnTo>
                    <a:lnTo>
                      <a:pt x="1424" y="1334"/>
                    </a:lnTo>
                    <a:lnTo>
                      <a:pt x="1412" y="1342"/>
                    </a:lnTo>
                    <a:lnTo>
                      <a:pt x="1396" y="1348"/>
                    </a:lnTo>
                    <a:lnTo>
                      <a:pt x="1378" y="1354"/>
                    </a:lnTo>
                    <a:lnTo>
                      <a:pt x="1358" y="1360"/>
                    </a:lnTo>
                    <a:lnTo>
                      <a:pt x="1334" y="1364"/>
                    </a:lnTo>
                    <a:lnTo>
                      <a:pt x="1334" y="1364"/>
                    </a:lnTo>
                    <a:lnTo>
                      <a:pt x="1306" y="1366"/>
                    </a:lnTo>
                    <a:lnTo>
                      <a:pt x="1282" y="1368"/>
                    </a:lnTo>
                    <a:lnTo>
                      <a:pt x="1262" y="1366"/>
                    </a:lnTo>
                    <a:lnTo>
                      <a:pt x="1244" y="1362"/>
                    </a:lnTo>
                    <a:lnTo>
                      <a:pt x="1230" y="1356"/>
                    </a:lnTo>
                    <a:lnTo>
                      <a:pt x="1218" y="1350"/>
                    </a:lnTo>
                    <a:lnTo>
                      <a:pt x="1210" y="1342"/>
                    </a:lnTo>
                    <a:lnTo>
                      <a:pt x="1202" y="1332"/>
                    </a:lnTo>
                    <a:lnTo>
                      <a:pt x="1202" y="1332"/>
                    </a:lnTo>
                    <a:lnTo>
                      <a:pt x="1196" y="1320"/>
                    </a:lnTo>
                    <a:lnTo>
                      <a:pt x="1194" y="1306"/>
                    </a:lnTo>
                    <a:lnTo>
                      <a:pt x="1194" y="1292"/>
                    </a:lnTo>
                    <a:lnTo>
                      <a:pt x="1194" y="1278"/>
                    </a:lnTo>
                    <a:lnTo>
                      <a:pt x="1198" y="1266"/>
                    </a:lnTo>
                    <a:lnTo>
                      <a:pt x="1202" y="1254"/>
                    </a:lnTo>
                    <a:lnTo>
                      <a:pt x="1210" y="1234"/>
                    </a:lnTo>
                    <a:lnTo>
                      <a:pt x="1210" y="1234"/>
                    </a:lnTo>
                    <a:lnTo>
                      <a:pt x="1216" y="1222"/>
                    </a:lnTo>
                    <a:lnTo>
                      <a:pt x="1218" y="1212"/>
                    </a:lnTo>
                    <a:lnTo>
                      <a:pt x="1218" y="1202"/>
                    </a:lnTo>
                    <a:lnTo>
                      <a:pt x="1214" y="1192"/>
                    </a:lnTo>
                    <a:lnTo>
                      <a:pt x="1214" y="1192"/>
                    </a:lnTo>
                    <a:lnTo>
                      <a:pt x="1208" y="1186"/>
                    </a:lnTo>
                    <a:lnTo>
                      <a:pt x="1202" y="1182"/>
                    </a:lnTo>
                    <a:lnTo>
                      <a:pt x="1194" y="1178"/>
                    </a:lnTo>
                    <a:lnTo>
                      <a:pt x="1186" y="1174"/>
                    </a:lnTo>
                    <a:lnTo>
                      <a:pt x="1166" y="1170"/>
                    </a:lnTo>
                    <a:lnTo>
                      <a:pt x="1148" y="1170"/>
                    </a:lnTo>
                    <a:lnTo>
                      <a:pt x="1148" y="1170"/>
                    </a:lnTo>
                    <a:lnTo>
                      <a:pt x="1100" y="1178"/>
                    </a:lnTo>
                    <a:lnTo>
                      <a:pt x="1068" y="1186"/>
                    </a:lnTo>
                    <a:lnTo>
                      <a:pt x="1034" y="1194"/>
                    </a:lnTo>
                    <a:lnTo>
                      <a:pt x="998" y="1206"/>
                    </a:lnTo>
                    <a:lnTo>
                      <a:pt x="958" y="1222"/>
                    </a:lnTo>
                    <a:lnTo>
                      <a:pt x="916" y="1240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62" y="1246"/>
                    </a:lnTo>
                    <a:lnTo>
                      <a:pt x="862" y="1246"/>
                    </a:lnTo>
                    <a:lnTo>
                      <a:pt x="860" y="1240"/>
                    </a:lnTo>
                    <a:lnTo>
                      <a:pt x="860" y="1240"/>
                    </a:lnTo>
                    <a:lnTo>
                      <a:pt x="840" y="1202"/>
                    </a:lnTo>
                    <a:lnTo>
                      <a:pt x="824" y="1164"/>
                    </a:lnTo>
                    <a:lnTo>
                      <a:pt x="812" y="1128"/>
                    </a:lnTo>
                    <a:lnTo>
                      <a:pt x="802" y="1094"/>
                    </a:lnTo>
                    <a:lnTo>
                      <a:pt x="794" y="1064"/>
                    </a:lnTo>
                    <a:lnTo>
                      <a:pt x="788" y="1036"/>
                    </a:lnTo>
                    <a:lnTo>
                      <a:pt x="780" y="992"/>
                    </a:lnTo>
                    <a:lnTo>
                      <a:pt x="780" y="992"/>
                    </a:lnTo>
                    <a:lnTo>
                      <a:pt x="780" y="980"/>
                    </a:lnTo>
                    <a:lnTo>
                      <a:pt x="780" y="968"/>
                    </a:lnTo>
                    <a:lnTo>
                      <a:pt x="782" y="958"/>
                    </a:lnTo>
                    <a:lnTo>
                      <a:pt x="786" y="946"/>
                    </a:lnTo>
                    <a:lnTo>
                      <a:pt x="792" y="938"/>
                    </a:lnTo>
                    <a:lnTo>
                      <a:pt x="798" y="930"/>
                    </a:lnTo>
                    <a:lnTo>
                      <a:pt x="806" y="924"/>
                    </a:lnTo>
                    <a:lnTo>
                      <a:pt x="814" y="920"/>
                    </a:lnTo>
                    <a:lnTo>
                      <a:pt x="814" y="920"/>
                    </a:lnTo>
                    <a:lnTo>
                      <a:pt x="822" y="920"/>
                    </a:lnTo>
                    <a:lnTo>
                      <a:pt x="830" y="922"/>
                    </a:lnTo>
                    <a:lnTo>
                      <a:pt x="838" y="924"/>
                    </a:lnTo>
                    <a:lnTo>
                      <a:pt x="846" y="928"/>
                    </a:lnTo>
                    <a:lnTo>
                      <a:pt x="846" y="928"/>
                    </a:lnTo>
                    <a:lnTo>
                      <a:pt x="860" y="936"/>
                    </a:lnTo>
                    <a:lnTo>
                      <a:pt x="878" y="942"/>
                    </a:lnTo>
                    <a:lnTo>
                      <a:pt x="898" y="946"/>
                    </a:lnTo>
                    <a:lnTo>
                      <a:pt x="908" y="946"/>
                    </a:lnTo>
                    <a:lnTo>
                      <a:pt x="920" y="944"/>
                    </a:lnTo>
                    <a:lnTo>
                      <a:pt x="920" y="944"/>
                    </a:lnTo>
                    <a:lnTo>
                      <a:pt x="932" y="942"/>
                    </a:lnTo>
                    <a:lnTo>
                      <a:pt x="946" y="934"/>
                    </a:lnTo>
                    <a:lnTo>
                      <a:pt x="956" y="924"/>
                    </a:lnTo>
                    <a:lnTo>
                      <a:pt x="966" y="910"/>
                    </a:lnTo>
                    <a:lnTo>
                      <a:pt x="972" y="892"/>
                    </a:lnTo>
                    <a:lnTo>
                      <a:pt x="976" y="868"/>
                    </a:lnTo>
                    <a:lnTo>
                      <a:pt x="978" y="840"/>
                    </a:lnTo>
                    <a:lnTo>
                      <a:pt x="974" y="806"/>
                    </a:lnTo>
                    <a:lnTo>
                      <a:pt x="974" y="806"/>
                    </a:lnTo>
                    <a:lnTo>
                      <a:pt x="968" y="772"/>
                    </a:lnTo>
                    <a:lnTo>
                      <a:pt x="960" y="744"/>
                    </a:lnTo>
                    <a:lnTo>
                      <a:pt x="950" y="722"/>
                    </a:lnTo>
                    <a:lnTo>
                      <a:pt x="938" y="706"/>
                    </a:lnTo>
                    <a:lnTo>
                      <a:pt x="926" y="696"/>
                    </a:lnTo>
                    <a:lnTo>
                      <a:pt x="912" y="690"/>
                    </a:lnTo>
                    <a:lnTo>
                      <a:pt x="898" y="686"/>
                    </a:lnTo>
                    <a:lnTo>
                      <a:pt x="884" y="686"/>
                    </a:lnTo>
                    <a:lnTo>
                      <a:pt x="884" y="686"/>
                    </a:lnTo>
                    <a:lnTo>
                      <a:pt x="874" y="688"/>
                    </a:lnTo>
                    <a:lnTo>
                      <a:pt x="864" y="692"/>
                    </a:lnTo>
                    <a:lnTo>
                      <a:pt x="844" y="700"/>
                    </a:lnTo>
                    <a:lnTo>
                      <a:pt x="830" y="712"/>
                    </a:lnTo>
                    <a:lnTo>
                      <a:pt x="818" y="722"/>
                    </a:lnTo>
                    <a:lnTo>
                      <a:pt x="818" y="722"/>
                    </a:lnTo>
                    <a:lnTo>
                      <a:pt x="810" y="728"/>
                    </a:lnTo>
                    <a:lnTo>
                      <a:pt x="804" y="732"/>
                    </a:lnTo>
                    <a:lnTo>
                      <a:pt x="796" y="736"/>
                    </a:lnTo>
                    <a:lnTo>
                      <a:pt x="790" y="738"/>
                    </a:lnTo>
                    <a:lnTo>
                      <a:pt x="790" y="738"/>
                    </a:lnTo>
                    <a:lnTo>
                      <a:pt x="780" y="736"/>
                    </a:lnTo>
                    <a:lnTo>
                      <a:pt x="772" y="734"/>
                    </a:lnTo>
                    <a:lnTo>
                      <a:pt x="762" y="728"/>
                    </a:lnTo>
                    <a:lnTo>
                      <a:pt x="756" y="720"/>
                    </a:lnTo>
                    <a:lnTo>
                      <a:pt x="750" y="710"/>
                    </a:lnTo>
                    <a:lnTo>
                      <a:pt x="744" y="700"/>
                    </a:lnTo>
                    <a:lnTo>
                      <a:pt x="740" y="690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2" y="630"/>
                    </a:lnTo>
                    <a:lnTo>
                      <a:pt x="732" y="598"/>
                    </a:lnTo>
                    <a:lnTo>
                      <a:pt x="732" y="564"/>
                    </a:lnTo>
                    <a:lnTo>
                      <a:pt x="732" y="524"/>
                    </a:lnTo>
                    <a:lnTo>
                      <a:pt x="738" y="484"/>
                    </a:lnTo>
                    <a:lnTo>
                      <a:pt x="744" y="438"/>
                    </a:lnTo>
                    <a:lnTo>
                      <a:pt x="756" y="392"/>
                    </a:lnTo>
                    <a:lnTo>
                      <a:pt x="756" y="392"/>
                    </a:lnTo>
                    <a:lnTo>
                      <a:pt x="802" y="402"/>
                    </a:lnTo>
                    <a:lnTo>
                      <a:pt x="846" y="410"/>
                    </a:lnTo>
                    <a:lnTo>
                      <a:pt x="888" y="414"/>
                    </a:lnTo>
                    <a:lnTo>
                      <a:pt x="928" y="414"/>
                    </a:lnTo>
                    <a:lnTo>
                      <a:pt x="964" y="414"/>
                    </a:lnTo>
                    <a:lnTo>
                      <a:pt x="994" y="412"/>
                    </a:lnTo>
                    <a:lnTo>
                      <a:pt x="1044" y="408"/>
                    </a:lnTo>
                    <a:lnTo>
                      <a:pt x="1044" y="408"/>
                    </a:lnTo>
                    <a:lnTo>
                      <a:pt x="1056" y="404"/>
                    </a:lnTo>
                    <a:lnTo>
                      <a:pt x="1068" y="400"/>
                    </a:lnTo>
                    <a:lnTo>
                      <a:pt x="1078" y="394"/>
                    </a:lnTo>
                    <a:lnTo>
                      <a:pt x="1088" y="388"/>
                    </a:lnTo>
                    <a:lnTo>
                      <a:pt x="1096" y="380"/>
                    </a:lnTo>
                    <a:lnTo>
                      <a:pt x="1100" y="370"/>
                    </a:lnTo>
                    <a:lnTo>
                      <a:pt x="1104" y="360"/>
                    </a:lnTo>
                    <a:lnTo>
                      <a:pt x="1102" y="350"/>
                    </a:lnTo>
                    <a:lnTo>
                      <a:pt x="1102" y="350"/>
                    </a:lnTo>
                    <a:lnTo>
                      <a:pt x="1098" y="342"/>
                    </a:lnTo>
                    <a:lnTo>
                      <a:pt x="1098" y="342"/>
                    </a:lnTo>
                    <a:lnTo>
                      <a:pt x="1092" y="334"/>
                    </a:lnTo>
                    <a:lnTo>
                      <a:pt x="1092" y="334"/>
                    </a:lnTo>
                    <a:lnTo>
                      <a:pt x="1088" y="330"/>
                    </a:lnTo>
                    <a:lnTo>
                      <a:pt x="1088" y="330"/>
                    </a:lnTo>
                    <a:lnTo>
                      <a:pt x="1084" y="326"/>
                    </a:lnTo>
                    <a:lnTo>
                      <a:pt x="1084" y="326"/>
                    </a:lnTo>
                    <a:lnTo>
                      <a:pt x="1084" y="326"/>
                    </a:lnTo>
                    <a:lnTo>
                      <a:pt x="1084" y="326"/>
                    </a:lnTo>
                    <a:lnTo>
                      <a:pt x="1070" y="310"/>
                    </a:lnTo>
                    <a:lnTo>
                      <a:pt x="1064" y="298"/>
                    </a:lnTo>
                    <a:lnTo>
                      <a:pt x="1058" y="286"/>
                    </a:lnTo>
                    <a:lnTo>
                      <a:pt x="1058" y="286"/>
                    </a:lnTo>
                    <a:lnTo>
                      <a:pt x="1058" y="282"/>
                    </a:lnTo>
                    <a:lnTo>
                      <a:pt x="1058" y="282"/>
                    </a:lnTo>
                    <a:lnTo>
                      <a:pt x="1056" y="280"/>
                    </a:lnTo>
                    <a:lnTo>
                      <a:pt x="1056" y="280"/>
                    </a:lnTo>
                    <a:lnTo>
                      <a:pt x="1052" y="264"/>
                    </a:lnTo>
                    <a:lnTo>
                      <a:pt x="1052" y="248"/>
                    </a:lnTo>
                    <a:lnTo>
                      <a:pt x="1054" y="240"/>
                    </a:lnTo>
                    <a:lnTo>
                      <a:pt x="1056" y="232"/>
                    </a:lnTo>
                    <a:lnTo>
                      <a:pt x="1060" y="224"/>
                    </a:lnTo>
                    <a:lnTo>
                      <a:pt x="1064" y="216"/>
                    </a:lnTo>
                    <a:lnTo>
                      <a:pt x="1072" y="208"/>
                    </a:lnTo>
                    <a:lnTo>
                      <a:pt x="1080" y="202"/>
                    </a:lnTo>
                    <a:lnTo>
                      <a:pt x="1090" y="196"/>
                    </a:lnTo>
                    <a:lnTo>
                      <a:pt x="1102" y="188"/>
                    </a:lnTo>
                    <a:lnTo>
                      <a:pt x="1116" y="184"/>
                    </a:lnTo>
                    <a:lnTo>
                      <a:pt x="1132" y="178"/>
                    </a:lnTo>
                    <a:lnTo>
                      <a:pt x="1150" y="174"/>
                    </a:lnTo>
                    <a:lnTo>
                      <a:pt x="1172" y="172"/>
                    </a:lnTo>
                    <a:lnTo>
                      <a:pt x="1172" y="172"/>
                    </a:lnTo>
                    <a:lnTo>
                      <a:pt x="1198" y="168"/>
                    </a:lnTo>
                    <a:lnTo>
                      <a:pt x="1198" y="168"/>
                    </a:lnTo>
                    <a:lnTo>
                      <a:pt x="1164" y="140"/>
                    </a:lnTo>
                    <a:lnTo>
                      <a:pt x="1126" y="116"/>
                    </a:lnTo>
                    <a:lnTo>
                      <a:pt x="1088" y="92"/>
                    </a:lnTo>
                    <a:lnTo>
                      <a:pt x="1050" y="72"/>
                    </a:lnTo>
                    <a:lnTo>
                      <a:pt x="1010" y="56"/>
                    </a:lnTo>
                    <a:lnTo>
                      <a:pt x="968" y="40"/>
                    </a:lnTo>
                    <a:lnTo>
                      <a:pt x="928" y="28"/>
                    </a:lnTo>
                    <a:lnTo>
                      <a:pt x="886" y="18"/>
                    </a:lnTo>
                    <a:lnTo>
                      <a:pt x="844" y="10"/>
                    </a:lnTo>
                    <a:lnTo>
                      <a:pt x="800" y="4"/>
                    </a:lnTo>
                    <a:lnTo>
                      <a:pt x="758" y="2"/>
                    </a:lnTo>
                    <a:lnTo>
                      <a:pt x="714" y="0"/>
                    </a:lnTo>
                    <a:lnTo>
                      <a:pt x="672" y="2"/>
                    </a:lnTo>
                    <a:lnTo>
                      <a:pt x="628" y="6"/>
                    </a:lnTo>
                    <a:lnTo>
                      <a:pt x="586" y="12"/>
                    </a:lnTo>
                    <a:lnTo>
                      <a:pt x="544" y="20"/>
                    </a:lnTo>
                    <a:lnTo>
                      <a:pt x="544" y="20"/>
                    </a:lnTo>
                    <a:lnTo>
                      <a:pt x="502" y="30"/>
                    </a:lnTo>
                    <a:lnTo>
                      <a:pt x="460" y="44"/>
                    </a:lnTo>
                    <a:lnTo>
                      <a:pt x="418" y="58"/>
                    </a:lnTo>
                    <a:lnTo>
                      <a:pt x="378" y="76"/>
                    </a:lnTo>
                    <a:lnTo>
                      <a:pt x="340" y="96"/>
                    </a:lnTo>
                    <a:lnTo>
                      <a:pt x="302" y="118"/>
                    </a:lnTo>
                    <a:lnTo>
                      <a:pt x="266" y="142"/>
                    </a:lnTo>
                    <a:lnTo>
                      <a:pt x="232" y="166"/>
                    </a:lnTo>
                    <a:lnTo>
                      <a:pt x="200" y="194"/>
                    </a:lnTo>
                    <a:lnTo>
                      <a:pt x="170" y="224"/>
                    </a:lnTo>
                    <a:lnTo>
                      <a:pt x="142" y="256"/>
                    </a:lnTo>
                    <a:lnTo>
                      <a:pt x="114" y="290"/>
                    </a:lnTo>
                    <a:lnTo>
                      <a:pt x="90" y="326"/>
                    </a:lnTo>
                    <a:lnTo>
                      <a:pt x="70" y="362"/>
                    </a:lnTo>
                    <a:lnTo>
                      <a:pt x="50" y="402"/>
                    </a:lnTo>
                    <a:lnTo>
                      <a:pt x="34" y="442"/>
                    </a:lnTo>
                    <a:lnTo>
                      <a:pt x="34" y="442"/>
                    </a:lnTo>
                    <a:lnTo>
                      <a:pt x="20" y="490"/>
                    </a:lnTo>
                    <a:lnTo>
                      <a:pt x="10" y="540"/>
                    </a:lnTo>
                    <a:lnTo>
                      <a:pt x="2" y="594"/>
                    </a:lnTo>
                    <a:lnTo>
                      <a:pt x="0" y="648"/>
                    </a:lnTo>
                    <a:lnTo>
                      <a:pt x="0" y="648"/>
                    </a:lnTo>
                    <a:lnTo>
                      <a:pt x="2" y="754"/>
                    </a:lnTo>
                    <a:lnTo>
                      <a:pt x="8" y="858"/>
                    </a:lnTo>
                    <a:lnTo>
                      <a:pt x="16" y="960"/>
                    </a:lnTo>
                    <a:lnTo>
                      <a:pt x="30" y="1056"/>
                    </a:lnTo>
                    <a:lnTo>
                      <a:pt x="44" y="1148"/>
                    </a:lnTo>
                    <a:lnTo>
                      <a:pt x="64" y="1238"/>
                    </a:lnTo>
                    <a:lnTo>
                      <a:pt x="84" y="1322"/>
                    </a:lnTo>
                    <a:lnTo>
                      <a:pt x="108" y="1404"/>
                    </a:lnTo>
                    <a:lnTo>
                      <a:pt x="1876" y="2034"/>
                    </a:lnTo>
                    <a:close/>
                    <a:moveTo>
                      <a:pt x="108" y="1404"/>
                    </a:moveTo>
                    <a:lnTo>
                      <a:pt x="108" y="1404"/>
                    </a:lnTo>
                    <a:lnTo>
                      <a:pt x="124" y="1452"/>
                    </a:lnTo>
                    <a:lnTo>
                      <a:pt x="142" y="1498"/>
                    </a:lnTo>
                    <a:lnTo>
                      <a:pt x="160" y="1542"/>
                    </a:lnTo>
                    <a:lnTo>
                      <a:pt x="178" y="1586"/>
                    </a:lnTo>
                    <a:lnTo>
                      <a:pt x="198" y="1628"/>
                    </a:lnTo>
                    <a:lnTo>
                      <a:pt x="218" y="1668"/>
                    </a:lnTo>
                    <a:lnTo>
                      <a:pt x="240" y="1706"/>
                    </a:lnTo>
                    <a:lnTo>
                      <a:pt x="262" y="1744"/>
                    </a:lnTo>
                    <a:lnTo>
                      <a:pt x="284" y="1778"/>
                    </a:lnTo>
                    <a:lnTo>
                      <a:pt x="306" y="1812"/>
                    </a:lnTo>
                    <a:lnTo>
                      <a:pt x="330" y="1844"/>
                    </a:lnTo>
                    <a:lnTo>
                      <a:pt x="354" y="1874"/>
                    </a:lnTo>
                    <a:lnTo>
                      <a:pt x="380" y="1902"/>
                    </a:lnTo>
                    <a:lnTo>
                      <a:pt x="406" y="1930"/>
                    </a:lnTo>
                    <a:lnTo>
                      <a:pt x="430" y="1954"/>
                    </a:lnTo>
                    <a:lnTo>
                      <a:pt x="456" y="1978"/>
                    </a:lnTo>
                    <a:lnTo>
                      <a:pt x="484" y="1998"/>
                    </a:lnTo>
                    <a:lnTo>
                      <a:pt x="510" y="2018"/>
                    </a:lnTo>
                    <a:lnTo>
                      <a:pt x="538" y="2036"/>
                    </a:lnTo>
                    <a:lnTo>
                      <a:pt x="564" y="2052"/>
                    </a:lnTo>
                    <a:lnTo>
                      <a:pt x="592" y="2066"/>
                    </a:lnTo>
                    <a:lnTo>
                      <a:pt x="620" y="2078"/>
                    </a:lnTo>
                    <a:lnTo>
                      <a:pt x="648" y="2088"/>
                    </a:lnTo>
                    <a:lnTo>
                      <a:pt x="676" y="2098"/>
                    </a:lnTo>
                    <a:lnTo>
                      <a:pt x="704" y="2104"/>
                    </a:lnTo>
                    <a:lnTo>
                      <a:pt x="732" y="2108"/>
                    </a:lnTo>
                    <a:lnTo>
                      <a:pt x="760" y="2112"/>
                    </a:lnTo>
                    <a:lnTo>
                      <a:pt x="788" y="2112"/>
                    </a:lnTo>
                    <a:lnTo>
                      <a:pt x="816" y="2110"/>
                    </a:lnTo>
                    <a:lnTo>
                      <a:pt x="844" y="2108"/>
                    </a:lnTo>
                    <a:lnTo>
                      <a:pt x="872" y="2102"/>
                    </a:lnTo>
                    <a:lnTo>
                      <a:pt x="900" y="2096"/>
                    </a:lnTo>
                    <a:lnTo>
                      <a:pt x="900" y="2096"/>
                    </a:lnTo>
                    <a:lnTo>
                      <a:pt x="958" y="2076"/>
                    </a:lnTo>
                    <a:lnTo>
                      <a:pt x="1008" y="2058"/>
                    </a:lnTo>
                    <a:lnTo>
                      <a:pt x="1008" y="2058"/>
                    </a:lnTo>
                    <a:lnTo>
                      <a:pt x="1044" y="2044"/>
                    </a:lnTo>
                    <a:lnTo>
                      <a:pt x="1078" y="2028"/>
                    </a:lnTo>
                    <a:lnTo>
                      <a:pt x="1106" y="2014"/>
                    </a:lnTo>
                    <a:lnTo>
                      <a:pt x="1132" y="2000"/>
                    </a:lnTo>
                    <a:lnTo>
                      <a:pt x="1154" y="1986"/>
                    </a:lnTo>
                    <a:lnTo>
                      <a:pt x="1174" y="1974"/>
                    </a:lnTo>
                    <a:lnTo>
                      <a:pt x="1204" y="1948"/>
                    </a:lnTo>
                    <a:lnTo>
                      <a:pt x="1204" y="1948"/>
                    </a:lnTo>
                    <a:lnTo>
                      <a:pt x="1220" y="1962"/>
                    </a:lnTo>
                    <a:lnTo>
                      <a:pt x="1240" y="1976"/>
                    </a:lnTo>
                    <a:lnTo>
                      <a:pt x="1262" y="1992"/>
                    </a:lnTo>
                    <a:lnTo>
                      <a:pt x="1290" y="2008"/>
                    </a:lnTo>
                    <a:lnTo>
                      <a:pt x="1290" y="2008"/>
                    </a:lnTo>
                    <a:lnTo>
                      <a:pt x="1330" y="2028"/>
                    </a:lnTo>
                    <a:lnTo>
                      <a:pt x="1380" y="2050"/>
                    </a:lnTo>
                    <a:lnTo>
                      <a:pt x="1440" y="2074"/>
                    </a:lnTo>
                    <a:lnTo>
                      <a:pt x="1510" y="2096"/>
                    </a:lnTo>
                    <a:lnTo>
                      <a:pt x="1510" y="2096"/>
                    </a:lnTo>
                    <a:lnTo>
                      <a:pt x="1530" y="2102"/>
                    </a:lnTo>
                    <a:lnTo>
                      <a:pt x="1552" y="2106"/>
                    </a:lnTo>
                    <a:lnTo>
                      <a:pt x="1552" y="2106"/>
                    </a:lnTo>
                    <a:lnTo>
                      <a:pt x="1592" y="2110"/>
                    </a:lnTo>
                    <a:lnTo>
                      <a:pt x="1592" y="2110"/>
                    </a:lnTo>
                    <a:lnTo>
                      <a:pt x="1628" y="2112"/>
                    </a:lnTo>
                    <a:lnTo>
                      <a:pt x="1664" y="2110"/>
                    </a:lnTo>
                    <a:lnTo>
                      <a:pt x="1698" y="2104"/>
                    </a:lnTo>
                    <a:lnTo>
                      <a:pt x="1734" y="2096"/>
                    </a:lnTo>
                    <a:lnTo>
                      <a:pt x="1770" y="2086"/>
                    </a:lnTo>
                    <a:lnTo>
                      <a:pt x="1806" y="2072"/>
                    </a:lnTo>
                    <a:lnTo>
                      <a:pt x="1840" y="2054"/>
                    </a:lnTo>
                    <a:lnTo>
                      <a:pt x="1876" y="2034"/>
                    </a:lnTo>
                    <a:lnTo>
                      <a:pt x="108" y="1404"/>
                    </a:ln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00000">
                    <a:srgbClr val="C00000">
                      <a:lumMod val="49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5" name="Freeform 42"/>
          <p:cNvSpPr>
            <a:spLocks/>
          </p:cNvSpPr>
          <p:nvPr/>
        </p:nvSpPr>
        <p:spPr bwMode="auto">
          <a:xfrm>
            <a:off x="7342743" y="2457105"/>
            <a:ext cx="2011906" cy="2321429"/>
          </a:xfrm>
          <a:custGeom>
            <a:avLst/>
            <a:gdLst>
              <a:gd name="T0" fmla="*/ 326 w 1040"/>
              <a:gd name="T1" fmla="*/ 118 h 1200"/>
              <a:gd name="T2" fmla="*/ 352 w 1040"/>
              <a:gd name="T3" fmla="*/ 158 h 1200"/>
              <a:gd name="T4" fmla="*/ 366 w 1040"/>
              <a:gd name="T5" fmla="*/ 174 h 1200"/>
              <a:gd name="T6" fmla="*/ 356 w 1040"/>
              <a:gd name="T7" fmla="*/ 220 h 1200"/>
              <a:gd name="T8" fmla="*/ 262 w 1040"/>
              <a:gd name="T9" fmla="*/ 244 h 1200"/>
              <a:gd name="T10" fmla="*/ 24 w 1040"/>
              <a:gd name="T11" fmla="*/ 224 h 1200"/>
              <a:gd name="T12" fmla="*/ 0 w 1040"/>
              <a:gd name="T13" fmla="*/ 430 h 1200"/>
              <a:gd name="T14" fmla="*/ 18 w 1040"/>
              <a:gd name="T15" fmla="*/ 542 h 1200"/>
              <a:gd name="T16" fmla="*/ 58 w 1040"/>
              <a:gd name="T17" fmla="*/ 570 h 1200"/>
              <a:gd name="T18" fmla="*/ 98 w 1040"/>
              <a:gd name="T19" fmla="*/ 544 h 1200"/>
              <a:gd name="T20" fmla="*/ 166 w 1040"/>
              <a:gd name="T21" fmla="*/ 518 h 1200"/>
              <a:gd name="T22" fmla="*/ 236 w 1040"/>
              <a:gd name="T23" fmla="*/ 604 h 1200"/>
              <a:gd name="T24" fmla="*/ 234 w 1040"/>
              <a:gd name="T25" fmla="*/ 742 h 1200"/>
              <a:gd name="T26" fmla="*/ 176 w 1040"/>
              <a:gd name="T27" fmla="*/ 778 h 1200"/>
              <a:gd name="T28" fmla="*/ 106 w 1040"/>
              <a:gd name="T29" fmla="*/ 756 h 1200"/>
              <a:gd name="T30" fmla="*/ 66 w 1040"/>
              <a:gd name="T31" fmla="*/ 762 h 1200"/>
              <a:gd name="T32" fmla="*/ 48 w 1040"/>
              <a:gd name="T33" fmla="*/ 824 h 1200"/>
              <a:gd name="T34" fmla="*/ 92 w 1040"/>
              <a:gd name="T35" fmla="*/ 996 h 1200"/>
              <a:gd name="T36" fmla="*/ 142 w 1040"/>
              <a:gd name="T37" fmla="*/ 1096 h 1200"/>
              <a:gd name="T38" fmla="*/ 184 w 1040"/>
              <a:gd name="T39" fmla="*/ 1072 h 1200"/>
              <a:gd name="T40" fmla="*/ 416 w 1040"/>
              <a:gd name="T41" fmla="*/ 1002 h 1200"/>
              <a:gd name="T42" fmla="*/ 476 w 1040"/>
              <a:gd name="T43" fmla="*/ 1018 h 1200"/>
              <a:gd name="T44" fmla="*/ 478 w 1040"/>
              <a:gd name="T45" fmla="*/ 1068 h 1200"/>
              <a:gd name="T46" fmla="*/ 462 w 1040"/>
              <a:gd name="T47" fmla="*/ 1138 h 1200"/>
              <a:gd name="T48" fmla="*/ 498 w 1040"/>
              <a:gd name="T49" fmla="*/ 1188 h 1200"/>
              <a:gd name="T50" fmla="*/ 602 w 1040"/>
              <a:gd name="T51" fmla="*/ 1196 h 1200"/>
              <a:gd name="T52" fmla="*/ 702 w 1040"/>
              <a:gd name="T53" fmla="*/ 1158 h 1200"/>
              <a:gd name="T54" fmla="*/ 720 w 1040"/>
              <a:gd name="T55" fmla="*/ 1102 h 1200"/>
              <a:gd name="T56" fmla="*/ 686 w 1040"/>
              <a:gd name="T57" fmla="*/ 1040 h 1200"/>
              <a:gd name="T58" fmla="*/ 674 w 1040"/>
              <a:gd name="T59" fmla="*/ 992 h 1200"/>
              <a:gd name="T60" fmla="*/ 728 w 1040"/>
              <a:gd name="T61" fmla="*/ 960 h 1200"/>
              <a:gd name="T62" fmla="*/ 970 w 1040"/>
              <a:gd name="T63" fmla="*/ 966 h 1200"/>
              <a:gd name="T64" fmla="*/ 1034 w 1040"/>
              <a:gd name="T65" fmla="*/ 886 h 1200"/>
              <a:gd name="T66" fmla="*/ 1034 w 1040"/>
              <a:gd name="T67" fmla="*/ 690 h 1200"/>
              <a:gd name="T68" fmla="*/ 1000 w 1040"/>
              <a:gd name="T69" fmla="*/ 634 h 1200"/>
              <a:gd name="T70" fmla="*/ 962 w 1040"/>
              <a:gd name="T71" fmla="*/ 640 h 1200"/>
              <a:gd name="T72" fmla="*/ 916 w 1040"/>
              <a:gd name="T73" fmla="*/ 672 h 1200"/>
              <a:gd name="T74" fmla="*/ 846 w 1040"/>
              <a:gd name="T75" fmla="*/ 672 h 1200"/>
              <a:gd name="T76" fmla="*/ 798 w 1040"/>
              <a:gd name="T77" fmla="*/ 562 h 1200"/>
              <a:gd name="T78" fmla="*/ 800 w 1040"/>
              <a:gd name="T79" fmla="*/ 470 h 1200"/>
              <a:gd name="T80" fmla="*/ 808 w 1040"/>
              <a:gd name="T81" fmla="*/ 454 h 1200"/>
              <a:gd name="T82" fmla="*/ 816 w 1040"/>
              <a:gd name="T83" fmla="*/ 442 h 1200"/>
              <a:gd name="T84" fmla="*/ 826 w 1040"/>
              <a:gd name="T85" fmla="*/ 432 h 1200"/>
              <a:gd name="T86" fmla="*/ 842 w 1040"/>
              <a:gd name="T87" fmla="*/ 426 h 1200"/>
              <a:gd name="T88" fmla="*/ 864 w 1040"/>
              <a:gd name="T89" fmla="*/ 422 h 1200"/>
              <a:gd name="T90" fmla="*/ 888 w 1040"/>
              <a:gd name="T91" fmla="*/ 424 h 1200"/>
              <a:gd name="T92" fmla="*/ 904 w 1040"/>
              <a:gd name="T93" fmla="*/ 430 h 1200"/>
              <a:gd name="T94" fmla="*/ 926 w 1040"/>
              <a:gd name="T95" fmla="*/ 440 h 1200"/>
              <a:gd name="T96" fmla="*/ 964 w 1040"/>
              <a:gd name="T97" fmla="*/ 446 h 1200"/>
              <a:gd name="T98" fmla="*/ 990 w 1040"/>
              <a:gd name="T99" fmla="*/ 376 h 1200"/>
              <a:gd name="T100" fmla="*/ 960 w 1040"/>
              <a:gd name="T101" fmla="*/ 246 h 1200"/>
              <a:gd name="T102" fmla="*/ 876 w 1040"/>
              <a:gd name="T103" fmla="*/ 116 h 1200"/>
              <a:gd name="T104" fmla="*/ 698 w 1040"/>
              <a:gd name="T105" fmla="*/ 184 h 1200"/>
              <a:gd name="T106" fmla="*/ 584 w 1040"/>
              <a:gd name="T107" fmla="*/ 192 h 1200"/>
              <a:gd name="T108" fmla="*/ 556 w 1040"/>
              <a:gd name="T109" fmla="*/ 148 h 1200"/>
              <a:gd name="T110" fmla="*/ 566 w 1040"/>
              <a:gd name="T111" fmla="*/ 124 h 1200"/>
              <a:gd name="T112" fmla="*/ 578 w 1040"/>
              <a:gd name="T113" fmla="*/ 88 h 1200"/>
              <a:gd name="T114" fmla="*/ 480 w 1040"/>
              <a:gd name="T115" fmla="*/ 12 h 1200"/>
              <a:gd name="T116" fmla="*/ 418 w 1040"/>
              <a:gd name="T117" fmla="*/ 6 h 1200"/>
              <a:gd name="T118" fmla="*/ 340 w 1040"/>
              <a:gd name="T119" fmla="*/ 40 h 1200"/>
              <a:gd name="T120" fmla="*/ 320 w 1040"/>
              <a:gd name="T121" fmla="*/ 96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40" h="1200">
                <a:moveTo>
                  <a:pt x="324" y="112"/>
                </a:moveTo>
                <a:lnTo>
                  <a:pt x="324" y="112"/>
                </a:lnTo>
                <a:lnTo>
                  <a:pt x="326" y="114"/>
                </a:lnTo>
                <a:lnTo>
                  <a:pt x="326" y="114"/>
                </a:lnTo>
                <a:lnTo>
                  <a:pt x="326" y="118"/>
                </a:lnTo>
                <a:lnTo>
                  <a:pt x="326" y="118"/>
                </a:lnTo>
                <a:lnTo>
                  <a:pt x="332" y="130"/>
                </a:lnTo>
                <a:lnTo>
                  <a:pt x="338" y="142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6" y="162"/>
                </a:lnTo>
                <a:lnTo>
                  <a:pt x="356" y="162"/>
                </a:lnTo>
                <a:lnTo>
                  <a:pt x="360" y="166"/>
                </a:lnTo>
                <a:lnTo>
                  <a:pt x="360" y="166"/>
                </a:lnTo>
                <a:lnTo>
                  <a:pt x="366" y="174"/>
                </a:lnTo>
                <a:lnTo>
                  <a:pt x="366" y="174"/>
                </a:lnTo>
                <a:lnTo>
                  <a:pt x="370" y="182"/>
                </a:lnTo>
                <a:lnTo>
                  <a:pt x="370" y="182"/>
                </a:lnTo>
                <a:lnTo>
                  <a:pt x="372" y="192"/>
                </a:lnTo>
                <a:lnTo>
                  <a:pt x="368" y="202"/>
                </a:lnTo>
                <a:lnTo>
                  <a:pt x="364" y="212"/>
                </a:lnTo>
                <a:lnTo>
                  <a:pt x="356" y="220"/>
                </a:lnTo>
                <a:lnTo>
                  <a:pt x="346" y="226"/>
                </a:lnTo>
                <a:lnTo>
                  <a:pt x="336" y="232"/>
                </a:lnTo>
                <a:lnTo>
                  <a:pt x="324" y="236"/>
                </a:lnTo>
                <a:lnTo>
                  <a:pt x="312" y="240"/>
                </a:lnTo>
                <a:lnTo>
                  <a:pt x="312" y="240"/>
                </a:lnTo>
                <a:lnTo>
                  <a:pt x="262" y="244"/>
                </a:lnTo>
                <a:lnTo>
                  <a:pt x="232" y="246"/>
                </a:lnTo>
                <a:lnTo>
                  <a:pt x="196" y="246"/>
                </a:lnTo>
                <a:lnTo>
                  <a:pt x="156" y="246"/>
                </a:lnTo>
                <a:lnTo>
                  <a:pt x="114" y="242"/>
                </a:lnTo>
                <a:lnTo>
                  <a:pt x="70" y="234"/>
                </a:lnTo>
                <a:lnTo>
                  <a:pt x="24" y="224"/>
                </a:lnTo>
                <a:lnTo>
                  <a:pt x="24" y="224"/>
                </a:lnTo>
                <a:lnTo>
                  <a:pt x="12" y="270"/>
                </a:lnTo>
                <a:lnTo>
                  <a:pt x="6" y="316"/>
                </a:lnTo>
                <a:lnTo>
                  <a:pt x="0" y="356"/>
                </a:lnTo>
                <a:lnTo>
                  <a:pt x="0" y="396"/>
                </a:lnTo>
                <a:lnTo>
                  <a:pt x="0" y="430"/>
                </a:lnTo>
                <a:lnTo>
                  <a:pt x="0" y="462"/>
                </a:lnTo>
                <a:lnTo>
                  <a:pt x="6" y="510"/>
                </a:lnTo>
                <a:lnTo>
                  <a:pt x="6" y="510"/>
                </a:lnTo>
                <a:lnTo>
                  <a:pt x="8" y="522"/>
                </a:lnTo>
                <a:lnTo>
                  <a:pt x="12" y="532"/>
                </a:lnTo>
                <a:lnTo>
                  <a:pt x="18" y="542"/>
                </a:lnTo>
                <a:lnTo>
                  <a:pt x="24" y="552"/>
                </a:lnTo>
                <a:lnTo>
                  <a:pt x="30" y="560"/>
                </a:lnTo>
                <a:lnTo>
                  <a:pt x="40" y="566"/>
                </a:lnTo>
                <a:lnTo>
                  <a:pt x="48" y="568"/>
                </a:lnTo>
                <a:lnTo>
                  <a:pt x="58" y="570"/>
                </a:lnTo>
                <a:lnTo>
                  <a:pt x="58" y="570"/>
                </a:lnTo>
                <a:lnTo>
                  <a:pt x="64" y="568"/>
                </a:lnTo>
                <a:lnTo>
                  <a:pt x="72" y="564"/>
                </a:lnTo>
                <a:lnTo>
                  <a:pt x="78" y="560"/>
                </a:lnTo>
                <a:lnTo>
                  <a:pt x="86" y="554"/>
                </a:lnTo>
                <a:lnTo>
                  <a:pt x="86" y="554"/>
                </a:lnTo>
                <a:lnTo>
                  <a:pt x="98" y="544"/>
                </a:lnTo>
                <a:lnTo>
                  <a:pt x="112" y="532"/>
                </a:lnTo>
                <a:lnTo>
                  <a:pt x="132" y="524"/>
                </a:lnTo>
                <a:lnTo>
                  <a:pt x="142" y="520"/>
                </a:lnTo>
                <a:lnTo>
                  <a:pt x="152" y="518"/>
                </a:lnTo>
                <a:lnTo>
                  <a:pt x="152" y="518"/>
                </a:lnTo>
                <a:lnTo>
                  <a:pt x="166" y="518"/>
                </a:lnTo>
                <a:lnTo>
                  <a:pt x="180" y="522"/>
                </a:lnTo>
                <a:lnTo>
                  <a:pt x="194" y="528"/>
                </a:lnTo>
                <a:lnTo>
                  <a:pt x="206" y="538"/>
                </a:lnTo>
                <a:lnTo>
                  <a:pt x="218" y="554"/>
                </a:lnTo>
                <a:lnTo>
                  <a:pt x="228" y="576"/>
                </a:lnTo>
                <a:lnTo>
                  <a:pt x="236" y="604"/>
                </a:lnTo>
                <a:lnTo>
                  <a:pt x="242" y="638"/>
                </a:lnTo>
                <a:lnTo>
                  <a:pt x="242" y="638"/>
                </a:lnTo>
                <a:lnTo>
                  <a:pt x="246" y="672"/>
                </a:lnTo>
                <a:lnTo>
                  <a:pt x="244" y="700"/>
                </a:lnTo>
                <a:lnTo>
                  <a:pt x="240" y="724"/>
                </a:lnTo>
                <a:lnTo>
                  <a:pt x="234" y="742"/>
                </a:lnTo>
                <a:lnTo>
                  <a:pt x="224" y="756"/>
                </a:lnTo>
                <a:lnTo>
                  <a:pt x="214" y="766"/>
                </a:lnTo>
                <a:lnTo>
                  <a:pt x="200" y="774"/>
                </a:lnTo>
                <a:lnTo>
                  <a:pt x="188" y="776"/>
                </a:lnTo>
                <a:lnTo>
                  <a:pt x="188" y="776"/>
                </a:lnTo>
                <a:lnTo>
                  <a:pt x="176" y="778"/>
                </a:lnTo>
                <a:lnTo>
                  <a:pt x="166" y="778"/>
                </a:lnTo>
                <a:lnTo>
                  <a:pt x="146" y="774"/>
                </a:lnTo>
                <a:lnTo>
                  <a:pt x="128" y="768"/>
                </a:lnTo>
                <a:lnTo>
                  <a:pt x="114" y="760"/>
                </a:lnTo>
                <a:lnTo>
                  <a:pt x="114" y="760"/>
                </a:lnTo>
                <a:lnTo>
                  <a:pt x="106" y="756"/>
                </a:lnTo>
                <a:lnTo>
                  <a:pt x="98" y="754"/>
                </a:lnTo>
                <a:lnTo>
                  <a:pt x="90" y="752"/>
                </a:lnTo>
                <a:lnTo>
                  <a:pt x="82" y="752"/>
                </a:lnTo>
                <a:lnTo>
                  <a:pt x="82" y="752"/>
                </a:lnTo>
                <a:lnTo>
                  <a:pt x="74" y="756"/>
                </a:lnTo>
                <a:lnTo>
                  <a:pt x="66" y="762"/>
                </a:lnTo>
                <a:lnTo>
                  <a:pt x="60" y="770"/>
                </a:lnTo>
                <a:lnTo>
                  <a:pt x="54" y="778"/>
                </a:lnTo>
                <a:lnTo>
                  <a:pt x="50" y="790"/>
                </a:lnTo>
                <a:lnTo>
                  <a:pt x="48" y="800"/>
                </a:lnTo>
                <a:lnTo>
                  <a:pt x="48" y="812"/>
                </a:lnTo>
                <a:lnTo>
                  <a:pt x="48" y="824"/>
                </a:lnTo>
                <a:lnTo>
                  <a:pt x="48" y="824"/>
                </a:lnTo>
                <a:lnTo>
                  <a:pt x="56" y="868"/>
                </a:lnTo>
                <a:lnTo>
                  <a:pt x="62" y="896"/>
                </a:lnTo>
                <a:lnTo>
                  <a:pt x="70" y="926"/>
                </a:lnTo>
                <a:lnTo>
                  <a:pt x="80" y="960"/>
                </a:lnTo>
                <a:lnTo>
                  <a:pt x="92" y="996"/>
                </a:lnTo>
                <a:lnTo>
                  <a:pt x="108" y="1034"/>
                </a:lnTo>
                <a:lnTo>
                  <a:pt x="128" y="1072"/>
                </a:lnTo>
                <a:lnTo>
                  <a:pt x="128" y="1072"/>
                </a:lnTo>
                <a:lnTo>
                  <a:pt x="130" y="1078"/>
                </a:lnTo>
                <a:lnTo>
                  <a:pt x="130" y="1078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84" y="1072"/>
                </a:lnTo>
                <a:lnTo>
                  <a:pt x="226" y="1054"/>
                </a:lnTo>
                <a:lnTo>
                  <a:pt x="266" y="1038"/>
                </a:lnTo>
                <a:lnTo>
                  <a:pt x="302" y="1026"/>
                </a:lnTo>
                <a:lnTo>
                  <a:pt x="336" y="1018"/>
                </a:lnTo>
                <a:lnTo>
                  <a:pt x="368" y="1010"/>
                </a:lnTo>
                <a:lnTo>
                  <a:pt x="416" y="1002"/>
                </a:lnTo>
                <a:lnTo>
                  <a:pt x="416" y="1002"/>
                </a:lnTo>
                <a:lnTo>
                  <a:pt x="434" y="1002"/>
                </a:lnTo>
                <a:lnTo>
                  <a:pt x="454" y="1006"/>
                </a:lnTo>
                <a:lnTo>
                  <a:pt x="462" y="1010"/>
                </a:lnTo>
                <a:lnTo>
                  <a:pt x="470" y="1014"/>
                </a:lnTo>
                <a:lnTo>
                  <a:pt x="476" y="1018"/>
                </a:lnTo>
                <a:lnTo>
                  <a:pt x="482" y="1024"/>
                </a:lnTo>
                <a:lnTo>
                  <a:pt x="482" y="1024"/>
                </a:lnTo>
                <a:lnTo>
                  <a:pt x="486" y="1034"/>
                </a:lnTo>
                <a:lnTo>
                  <a:pt x="486" y="1044"/>
                </a:lnTo>
                <a:lnTo>
                  <a:pt x="484" y="1054"/>
                </a:lnTo>
                <a:lnTo>
                  <a:pt x="478" y="1068"/>
                </a:lnTo>
                <a:lnTo>
                  <a:pt x="478" y="1068"/>
                </a:lnTo>
                <a:lnTo>
                  <a:pt x="470" y="1086"/>
                </a:lnTo>
                <a:lnTo>
                  <a:pt x="466" y="1098"/>
                </a:lnTo>
                <a:lnTo>
                  <a:pt x="462" y="1112"/>
                </a:lnTo>
                <a:lnTo>
                  <a:pt x="462" y="1124"/>
                </a:lnTo>
                <a:lnTo>
                  <a:pt x="462" y="1138"/>
                </a:lnTo>
                <a:lnTo>
                  <a:pt x="464" y="1152"/>
                </a:lnTo>
                <a:lnTo>
                  <a:pt x="470" y="1164"/>
                </a:lnTo>
                <a:lnTo>
                  <a:pt x="470" y="1164"/>
                </a:lnTo>
                <a:lnTo>
                  <a:pt x="478" y="1174"/>
                </a:lnTo>
                <a:lnTo>
                  <a:pt x="486" y="1182"/>
                </a:lnTo>
                <a:lnTo>
                  <a:pt x="498" y="1188"/>
                </a:lnTo>
                <a:lnTo>
                  <a:pt x="512" y="1194"/>
                </a:lnTo>
                <a:lnTo>
                  <a:pt x="530" y="1198"/>
                </a:lnTo>
                <a:lnTo>
                  <a:pt x="550" y="1200"/>
                </a:lnTo>
                <a:lnTo>
                  <a:pt x="574" y="1198"/>
                </a:lnTo>
                <a:lnTo>
                  <a:pt x="602" y="1196"/>
                </a:lnTo>
                <a:lnTo>
                  <a:pt x="602" y="1196"/>
                </a:lnTo>
                <a:lnTo>
                  <a:pt x="626" y="1192"/>
                </a:lnTo>
                <a:lnTo>
                  <a:pt x="646" y="1186"/>
                </a:lnTo>
                <a:lnTo>
                  <a:pt x="664" y="1180"/>
                </a:lnTo>
                <a:lnTo>
                  <a:pt x="680" y="1174"/>
                </a:lnTo>
                <a:lnTo>
                  <a:pt x="692" y="1166"/>
                </a:lnTo>
                <a:lnTo>
                  <a:pt x="702" y="1158"/>
                </a:lnTo>
                <a:lnTo>
                  <a:pt x="710" y="1150"/>
                </a:lnTo>
                <a:lnTo>
                  <a:pt x="716" y="1140"/>
                </a:lnTo>
                <a:lnTo>
                  <a:pt x="718" y="1130"/>
                </a:lnTo>
                <a:lnTo>
                  <a:pt x="720" y="1122"/>
                </a:lnTo>
                <a:lnTo>
                  <a:pt x="720" y="1112"/>
                </a:lnTo>
                <a:lnTo>
                  <a:pt x="720" y="1102"/>
                </a:lnTo>
                <a:lnTo>
                  <a:pt x="714" y="1084"/>
                </a:lnTo>
                <a:lnTo>
                  <a:pt x="706" y="1066"/>
                </a:lnTo>
                <a:lnTo>
                  <a:pt x="706" y="1066"/>
                </a:lnTo>
                <a:lnTo>
                  <a:pt x="696" y="1050"/>
                </a:lnTo>
                <a:lnTo>
                  <a:pt x="686" y="1040"/>
                </a:lnTo>
                <a:lnTo>
                  <a:pt x="686" y="1040"/>
                </a:lnTo>
                <a:lnTo>
                  <a:pt x="678" y="1032"/>
                </a:lnTo>
                <a:lnTo>
                  <a:pt x="674" y="1024"/>
                </a:lnTo>
                <a:lnTo>
                  <a:pt x="674" y="1024"/>
                </a:lnTo>
                <a:lnTo>
                  <a:pt x="670" y="1014"/>
                </a:lnTo>
                <a:lnTo>
                  <a:pt x="670" y="1002"/>
                </a:lnTo>
                <a:lnTo>
                  <a:pt x="674" y="992"/>
                </a:lnTo>
                <a:lnTo>
                  <a:pt x="682" y="982"/>
                </a:lnTo>
                <a:lnTo>
                  <a:pt x="692" y="974"/>
                </a:lnTo>
                <a:lnTo>
                  <a:pt x="704" y="968"/>
                </a:lnTo>
                <a:lnTo>
                  <a:pt x="716" y="962"/>
                </a:lnTo>
                <a:lnTo>
                  <a:pt x="728" y="960"/>
                </a:lnTo>
                <a:lnTo>
                  <a:pt x="728" y="960"/>
                </a:lnTo>
                <a:lnTo>
                  <a:pt x="778" y="956"/>
                </a:lnTo>
                <a:lnTo>
                  <a:pt x="808" y="954"/>
                </a:lnTo>
                <a:lnTo>
                  <a:pt x="844" y="954"/>
                </a:lnTo>
                <a:lnTo>
                  <a:pt x="882" y="954"/>
                </a:lnTo>
                <a:lnTo>
                  <a:pt x="924" y="960"/>
                </a:lnTo>
                <a:lnTo>
                  <a:pt x="970" y="966"/>
                </a:lnTo>
                <a:lnTo>
                  <a:pt x="1016" y="976"/>
                </a:lnTo>
                <a:lnTo>
                  <a:pt x="1016" y="976"/>
                </a:lnTo>
                <a:lnTo>
                  <a:pt x="1016" y="978"/>
                </a:lnTo>
                <a:lnTo>
                  <a:pt x="1016" y="978"/>
                </a:lnTo>
                <a:lnTo>
                  <a:pt x="1028" y="930"/>
                </a:lnTo>
                <a:lnTo>
                  <a:pt x="1034" y="886"/>
                </a:lnTo>
                <a:lnTo>
                  <a:pt x="1038" y="844"/>
                </a:lnTo>
                <a:lnTo>
                  <a:pt x="1040" y="804"/>
                </a:lnTo>
                <a:lnTo>
                  <a:pt x="1040" y="770"/>
                </a:lnTo>
                <a:lnTo>
                  <a:pt x="1038" y="738"/>
                </a:lnTo>
                <a:lnTo>
                  <a:pt x="1034" y="690"/>
                </a:lnTo>
                <a:lnTo>
                  <a:pt x="1034" y="690"/>
                </a:lnTo>
                <a:lnTo>
                  <a:pt x="1030" y="678"/>
                </a:lnTo>
                <a:lnTo>
                  <a:pt x="1028" y="668"/>
                </a:lnTo>
                <a:lnTo>
                  <a:pt x="1022" y="658"/>
                </a:lnTo>
                <a:lnTo>
                  <a:pt x="1016" y="648"/>
                </a:lnTo>
                <a:lnTo>
                  <a:pt x="1008" y="640"/>
                </a:lnTo>
                <a:lnTo>
                  <a:pt x="1000" y="634"/>
                </a:lnTo>
                <a:lnTo>
                  <a:pt x="992" y="632"/>
                </a:lnTo>
                <a:lnTo>
                  <a:pt x="982" y="630"/>
                </a:lnTo>
                <a:lnTo>
                  <a:pt x="982" y="630"/>
                </a:lnTo>
                <a:lnTo>
                  <a:pt x="976" y="632"/>
                </a:lnTo>
                <a:lnTo>
                  <a:pt x="968" y="634"/>
                </a:lnTo>
                <a:lnTo>
                  <a:pt x="962" y="640"/>
                </a:lnTo>
                <a:lnTo>
                  <a:pt x="954" y="646"/>
                </a:lnTo>
                <a:lnTo>
                  <a:pt x="954" y="646"/>
                </a:lnTo>
                <a:lnTo>
                  <a:pt x="940" y="658"/>
                </a:lnTo>
                <a:lnTo>
                  <a:pt x="940" y="658"/>
                </a:lnTo>
                <a:lnTo>
                  <a:pt x="930" y="666"/>
                </a:lnTo>
                <a:lnTo>
                  <a:pt x="916" y="672"/>
                </a:lnTo>
                <a:lnTo>
                  <a:pt x="902" y="678"/>
                </a:lnTo>
                <a:lnTo>
                  <a:pt x="886" y="682"/>
                </a:lnTo>
                <a:lnTo>
                  <a:pt x="886" y="682"/>
                </a:lnTo>
                <a:lnTo>
                  <a:pt x="874" y="682"/>
                </a:lnTo>
                <a:lnTo>
                  <a:pt x="860" y="678"/>
                </a:lnTo>
                <a:lnTo>
                  <a:pt x="846" y="672"/>
                </a:lnTo>
                <a:lnTo>
                  <a:pt x="834" y="660"/>
                </a:lnTo>
                <a:lnTo>
                  <a:pt x="822" y="646"/>
                </a:lnTo>
                <a:lnTo>
                  <a:pt x="812" y="624"/>
                </a:lnTo>
                <a:lnTo>
                  <a:pt x="804" y="596"/>
                </a:lnTo>
                <a:lnTo>
                  <a:pt x="798" y="562"/>
                </a:lnTo>
                <a:lnTo>
                  <a:pt x="798" y="562"/>
                </a:lnTo>
                <a:lnTo>
                  <a:pt x="794" y="538"/>
                </a:lnTo>
                <a:lnTo>
                  <a:pt x="794" y="518"/>
                </a:lnTo>
                <a:lnTo>
                  <a:pt x="794" y="498"/>
                </a:lnTo>
                <a:lnTo>
                  <a:pt x="798" y="482"/>
                </a:lnTo>
                <a:lnTo>
                  <a:pt x="798" y="482"/>
                </a:lnTo>
                <a:lnTo>
                  <a:pt x="800" y="470"/>
                </a:lnTo>
                <a:lnTo>
                  <a:pt x="800" y="470"/>
                </a:lnTo>
                <a:lnTo>
                  <a:pt x="802" y="466"/>
                </a:lnTo>
                <a:lnTo>
                  <a:pt x="802" y="466"/>
                </a:lnTo>
                <a:lnTo>
                  <a:pt x="806" y="458"/>
                </a:lnTo>
                <a:lnTo>
                  <a:pt x="806" y="458"/>
                </a:lnTo>
                <a:lnTo>
                  <a:pt x="808" y="454"/>
                </a:lnTo>
                <a:lnTo>
                  <a:pt x="808" y="454"/>
                </a:lnTo>
                <a:lnTo>
                  <a:pt x="810" y="450"/>
                </a:lnTo>
                <a:lnTo>
                  <a:pt x="810" y="450"/>
                </a:lnTo>
                <a:lnTo>
                  <a:pt x="814" y="446"/>
                </a:lnTo>
                <a:lnTo>
                  <a:pt x="814" y="446"/>
                </a:lnTo>
                <a:lnTo>
                  <a:pt x="816" y="442"/>
                </a:lnTo>
                <a:lnTo>
                  <a:pt x="816" y="442"/>
                </a:lnTo>
                <a:lnTo>
                  <a:pt x="820" y="438"/>
                </a:lnTo>
                <a:lnTo>
                  <a:pt x="820" y="438"/>
                </a:lnTo>
                <a:lnTo>
                  <a:pt x="824" y="434"/>
                </a:lnTo>
                <a:lnTo>
                  <a:pt x="824" y="434"/>
                </a:lnTo>
                <a:lnTo>
                  <a:pt x="826" y="432"/>
                </a:lnTo>
                <a:lnTo>
                  <a:pt x="826" y="432"/>
                </a:lnTo>
                <a:lnTo>
                  <a:pt x="832" y="430"/>
                </a:lnTo>
                <a:lnTo>
                  <a:pt x="832" y="430"/>
                </a:lnTo>
                <a:lnTo>
                  <a:pt x="834" y="428"/>
                </a:lnTo>
                <a:lnTo>
                  <a:pt x="834" y="428"/>
                </a:lnTo>
                <a:lnTo>
                  <a:pt x="842" y="426"/>
                </a:lnTo>
                <a:lnTo>
                  <a:pt x="842" y="426"/>
                </a:lnTo>
                <a:lnTo>
                  <a:pt x="852" y="424"/>
                </a:lnTo>
                <a:lnTo>
                  <a:pt x="852" y="424"/>
                </a:lnTo>
                <a:lnTo>
                  <a:pt x="858" y="422"/>
                </a:lnTo>
                <a:lnTo>
                  <a:pt x="858" y="422"/>
                </a:lnTo>
                <a:lnTo>
                  <a:pt x="864" y="422"/>
                </a:lnTo>
                <a:lnTo>
                  <a:pt x="86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88" y="424"/>
                </a:lnTo>
                <a:lnTo>
                  <a:pt x="888" y="424"/>
                </a:lnTo>
                <a:lnTo>
                  <a:pt x="890" y="426"/>
                </a:lnTo>
                <a:lnTo>
                  <a:pt x="890" y="426"/>
                </a:lnTo>
                <a:lnTo>
                  <a:pt x="902" y="428"/>
                </a:lnTo>
                <a:lnTo>
                  <a:pt x="902" y="428"/>
                </a:lnTo>
                <a:lnTo>
                  <a:pt x="904" y="430"/>
                </a:lnTo>
                <a:lnTo>
                  <a:pt x="904" y="430"/>
                </a:lnTo>
                <a:lnTo>
                  <a:pt x="916" y="434"/>
                </a:lnTo>
                <a:lnTo>
                  <a:pt x="916" y="434"/>
                </a:lnTo>
                <a:lnTo>
                  <a:pt x="918" y="434"/>
                </a:lnTo>
                <a:lnTo>
                  <a:pt x="918" y="434"/>
                </a:lnTo>
                <a:lnTo>
                  <a:pt x="926" y="440"/>
                </a:lnTo>
                <a:lnTo>
                  <a:pt x="926" y="440"/>
                </a:lnTo>
                <a:lnTo>
                  <a:pt x="936" y="444"/>
                </a:lnTo>
                <a:lnTo>
                  <a:pt x="942" y="446"/>
                </a:lnTo>
                <a:lnTo>
                  <a:pt x="950" y="448"/>
                </a:lnTo>
                <a:lnTo>
                  <a:pt x="956" y="446"/>
                </a:lnTo>
                <a:lnTo>
                  <a:pt x="964" y="446"/>
                </a:lnTo>
                <a:lnTo>
                  <a:pt x="968" y="442"/>
                </a:lnTo>
                <a:lnTo>
                  <a:pt x="978" y="432"/>
                </a:lnTo>
                <a:lnTo>
                  <a:pt x="984" y="420"/>
                </a:lnTo>
                <a:lnTo>
                  <a:pt x="990" y="406"/>
                </a:lnTo>
                <a:lnTo>
                  <a:pt x="992" y="392"/>
                </a:lnTo>
                <a:lnTo>
                  <a:pt x="990" y="376"/>
                </a:lnTo>
                <a:lnTo>
                  <a:pt x="990" y="376"/>
                </a:lnTo>
                <a:lnTo>
                  <a:pt x="986" y="352"/>
                </a:lnTo>
                <a:lnTo>
                  <a:pt x="982" y="320"/>
                </a:lnTo>
                <a:lnTo>
                  <a:pt x="972" y="284"/>
                </a:lnTo>
                <a:lnTo>
                  <a:pt x="960" y="246"/>
                </a:lnTo>
                <a:lnTo>
                  <a:pt x="960" y="246"/>
                </a:lnTo>
                <a:lnTo>
                  <a:pt x="950" y="216"/>
                </a:lnTo>
                <a:lnTo>
                  <a:pt x="938" y="184"/>
                </a:lnTo>
                <a:lnTo>
                  <a:pt x="922" y="152"/>
                </a:lnTo>
                <a:lnTo>
                  <a:pt x="906" y="118"/>
                </a:lnTo>
                <a:lnTo>
                  <a:pt x="906" y="118"/>
                </a:lnTo>
                <a:lnTo>
                  <a:pt x="876" y="116"/>
                </a:lnTo>
                <a:lnTo>
                  <a:pt x="876" y="116"/>
                </a:lnTo>
                <a:lnTo>
                  <a:pt x="838" y="136"/>
                </a:lnTo>
                <a:lnTo>
                  <a:pt x="800" y="152"/>
                </a:lnTo>
                <a:lnTo>
                  <a:pt x="764" y="166"/>
                </a:lnTo>
                <a:lnTo>
                  <a:pt x="730" y="176"/>
                </a:lnTo>
                <a:lnTo>
                  <a:pt x="698" y="184"/>
                </a:lnTo>
                <a:lnTo>
                  <a:pt x="670" y="190"/>
                </a:lnTo>
                <a:lnTo>
                  <a:pt x="624" y="196"/>
                </a:lnTo>
                <a:lnTo>
                  <a:pt x="624" y="196"/>
                </a:lnTo>
                <a:lnTo>
                  <a:pt x="610" y="198"/>
                </a:lnTo>
                <a:lnTo>
                  <a:pt x="596" y="196"/>
                </a:lnTo>
                <a:lnTo>
                  <a:pt x="584" y="192"/>
                </a:lnTo>
                <a:lnTo>
                  <a:pt x="572" y="186"/>
                </a:lnTo>
                <a:lnTo>
                  <a:pt x="562" y="178"/>
                </a:lnTo>
                <a:lnTo>
                  <a:pt x="556" y="168"/>
                </a:lnTo>
                <a:lnTo>
                  <a:pt x="556" y="162"/>
                </a:lnTo>
                <a:lnTo>
                  <a:pt x="554" y="156"/>
                </a:lnTo>
                <a:lnTo>
                  <a:pt x="556" y="148"/>
                </a:lnTo>
                <a:lnTo>
                  <a:pt x="558" y="142"/>
                </a:lnTo>
                <a:lnTo>
                  <a:pt x="558" y="142"/>
                </a:lnTo>
                <a:lnTo>
                  <a:pt x="562" y="132"/>
                </a:lnTo>
                <a:lnTo>
                  <a:pt x="562" y="132"/>
                </a:lnTo>
                <a:lnTo>
                  <a:pt x="566" y="124"/>
                </a:lnTo>
                <a:lnTo>
                  <a:pt x="566" y="124"/>
                </a:lnTo>
                <a:lnTo>
                  <a:pt x="568" y="124"/>
                </a:lnTo>
                <a:lnTo>
                  <a:pt x="568" y="124"/>
                </a:lnTo>
                <a:lnTo>
                  <a:pt x="568" y="122"/>
                </a:lnTo>
                <a:lnTo>
                  <a:pt x="568" y="122"/>
                </a:lnTo>
                <a:lnTo>
                  <a:pt x="574" y="106"/>
                </a:lnTo>
                <a:lnTo>
                  <a:pt x="578" y="88"/>
                </a:lnTo>
                <a:lnTo>
                  <a:pt x="580" y="68"/>
                </a:lnTo>
                <a:lnTo>
                  <a:pt x="578" y="58"/>
                </a:lnTo>
                <a:lnTo>
                  <a:pt x="576" y="50"/>
                </a:lnTo>
                <a:lnTo>
                  <a:pt x="576" y="50"/>
                </a:lnTo>
                <a:lnTo>
                  <a:pt x="528" y="32"/>
                </a:lnTo>
                <a:lnTo>
                  <a:pt x="480" y="12"/>
                </a:lnTo>
                <a:lnTo>
                  <a:pt x="480" y="12"/>
                </a:lnTo>
                <a:lnTo>
                  <a:pt x="466" y="0"/>
                </a:lnTo>
                <a:lnTo>
                  <a:pt x="466" y="0"/>
                </a:lnTo>
                <a:lnTo>
                  <a:pt x="440" y="4"/>
                </a:lnTo>
                <a:lnTo>
                  <a:pt x="440" y="4"/>
                </a:lnTo>
                <a:lnTo>
                  <a:pt x="418" y="6"/>
                </a:lnTo>
                <a:lnTo>
                  <a:pt x="400" y="10"/>
                </a:lnTo>
                <a:lnTo>
                  <a:pt x="384" y="16"/>
                </a:lnTo>
                <a:lnTo>
                  <a:pt x="370" y="20"/>
                </a:lnTo>
                <a:lnTo>
                  <a:pt x="358" y="28"/>
                </a:lnTo>
                <a:lnTo>
                  <a:pt x="348" y="34"/>
                </a:lnTo>
                <a:lnTo>
                  <a:pt x="340" y="40"/>
                </a:lnTo>
                <a:lnTo>
                  <a:pt x="332" y="48"/>
                </a:lnTo>
                <a:lnTo>
                  <a:pt x="328" y="56"/>
                </a:lnTo>
                <a:lnTo>
                  <a:pt x="324" y="64"/>
                </a:lnTo>
                <a:lnTo>
                  <a:pt x="322" y="72"/>
                </a:lnTo>
                <a:lnTo>
                  <a:pt x="320" y="80"/>
                </a:lnTo>
                <a:lnTo>
                  <a:pt x="320" y="96"/>
                </a:lnTo>
                <a:lnTo>
                  <a:pt x="324" y="112"/>
                </a:lnTo>
                <a:lnTo>
                  <a:pt x="324" y="112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C00000">
                  <a:lumMod val="96000"/>
                </a:srgbClr>
              </a:gs>
            </a:gsLst>
            <a:lin ang="5400000" scaled="1"/>
          </a:grad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5344" y="1358807"/>
            <a:ext cx="57479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Incoming JUNIORS must complete  Economics with Financial Literacy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Must successfully complete EOC &amp; FSA requirements by end of sophomore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PERT required – testing will be scheduled through VALENCIA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 to Valencia College – completed on-line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4491" y="4778534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Associates of Arts Degree</a:t>
            </a:r>
          </a:p>
          <a:p>
            <a:pPr algn="ctr"/>
            <a:r>
              <a:rPr lang="en-US" sz="2400" b="1" dirty="0"/>
              <a:t>62 hours</a:t>
            </a:r>
          </a:p>
        </p:txBody>
      </p:sp>
    </p:spTree>
    <p:extLst>
      <p:ext uri="{BB962C8B-B14F-4D97-AF65-F5344CB8AC3E}">
        <p14:creationId xmlns:p14="http://schemas.microsoft.com/office/powerpoint/2010/main" val="3579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-1"/>
            <a:ext cx="12192000" cy="1202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r>
              <a:rPr lang="en-US" sz="3200" b="1" dirty="0">
                <a:solidFill>
                  <a:schemeClr val="bg1"/>
                </a:solidFill>
              </a:rPr>
              <a:t>CONSEQUENCES OF DROPPING A DUAL ENROLLMENT COURSE</a:t>
            </a:r>
          </a:p>
        </p:txBody>
      </p:sp>
      <p:sp>
        <p:nvSpPr>
          <p:cNvPr id="17" name="Oval 16"/>
          <p:cNvSpPr/>
          <p:nvPr/>
        </p:nvSpPr>
        <p:spPr>
          <a:xfrm>
            <a:off x="5943893" y="5855114"/>
            <a:ext cx="4611756" cy="576470"/>
          </a:xfrm>
          <a:prstGeom prst="ellipse">
            <a:avLst/>
          </a:prstGeom>
          <a:solidFill>
            <a:schemeClr val="tx1">
              <a:lumMod val="85000"/>
              <a:lumOff val="15000"/>
              <a:alpha val="49000"/>
            </a:schemeClr>
          </a:solidFill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1849" y="1618735"/>
            <a:ext cx="542654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Withdrawals </a:t>
            </a:r>
            <a:r>
              <a:rPr lang="en-US" sz="2600" b="1" dirty="0"/>
              <a:t>remain on the college transcript</a:t>
            </a:r>
            <a:r>
              <a:rPr lang="en-US" sz="2600" dirty="0"/>
              <a:t> (this deadline is established by Valencia College)</a:t>
            </a:r>
          </a:p>
          <a:p>
            <a:endParaRPr lang="en-US" sz="2600" dirty="0"/>
          </a:p>
          <a:p>
            <a:r>
              <a:rPr lang="en-US" sz="2600" b="1" dirty="0"/>
              <a:t>Drop Rule</a:t>
            </a:r>
          </a:p>
          <a:p>
            <a:r>
              <a:rPr lang="en-US" sz="2600" dirty="0"/>
              <a:t>Students who drop a dual enrollment course without the permission of NDHS administration are no longer allowed to participate.</a:t>
            </a:r>
            <a:endParaRPr lang="en-US" sz="2800" dirty="0"/>
          </a:p>
        </p:txBody>
      </p:sp>
      <p:sp>
        <p:nvSpPr>
          <p:cNvPr id="50" name="Freeform 35"/>
          <p:cNvSpPr>
            <a:spLocks/>
          </p:cNvSpPr>
          <p:nvPr/>
        </p:nvSpPr>
        <p:spPr bwMode="auto">
          <a:xfrm>
            <a:off x="5981381" y="2165111"/>
            <a:ext cx="4513624" cy="2635446"/>
          </a:xfrm>
          <a:custGeom>
            <a:avLst/>
            <a:gdLst>
              <a:gd name="T0" fmla="*/ 2058 w 2408"/>
              <a:gd name="T1" fmla="*/ 186 h 1406"/>
              <a:gd name="T2" fmla="*/ 1858 w 2408"/>
              <a:gd name="T3" fmla="*/ 268 h 1406"/>
              <a:gd name="T4" fmla="*/ 1638 w 2408"/>
              <a:gd name="T5" fmla="*/ 286 h 1406"/>
              <a:gd name="T6" fmla="*/ 1502 w 2408"/>
              <a:gd name="T7" fmla="*/ 270 h 1406"/>
              <a:gd name="T8" fmla="*/ 1308 w 2408"/>
              <a:gd name="T9" fmla="*/ 218 h 1406"/>
              <a:gd name="T10" fmla="*/ 1164 w 2408"/>
              <a:gd name="T11" fmla="*/ 140 h 1406"/>
              <a:gd name="T12" fmla="*/ 928 w 2408"/>
              <a:gd name="T13" fmla="*/ 28 h 1406"/>
              <a:gd name="T14" fmla="*/ 672 w 2408"/>
              <a:gd name="T15" fmla="*/ 2 h 1406"/>
              <a:gd name="T16" fmla="*/ 460 w 2408"/>
              <a:gd name="T17" fmla="*/ 44 h 1406"/>
              <a:gd name="T18" fmla="*/ 232 w 2408"/>
              <a:gd name="T19" fmla="*/ 166 h 1406"/>
              <a:gd name="T20" fmla="*/ 70 w 2408"/>
              <a:gd name="T21" fmla="*/ 362 h 1406"/>
              <a:gd name="T22" fmla="*/ 2 w 2408"/>
              <a:gd name="T23" fmla="*/ 594 h 1406"/>
              <a:gd name="T24" fmla="*/ 30 w 2408"/>
              <a:gd name="T25" fmla="*/ 1056 h 1406"/>
              <a:gd name="T26" fmla="*/ 160 w 2408"/>
              <a:gd name="T27" fmla="*/ 1406 h 1406"/>
              <a:gd name="T28" fmla="*/ 288 w 2408"/>
              <a:gd name="T29" fmla="*/ 1400 h 1406"/>
              <a:gd name="T30" fmla="*/ 342 w 2408"/>
              <a:gd name="T31" fmla="*/ 1368 h 1406"/>
              <a:gd name="T32" fmla="*/ 332 w 2408"/>
              <a:gd name="T33" fmla="*/ 1322 h 1406"/>
              <a:gd name="T34" fmla="*/ 296 w 2408"/>
              <a:gd name="T35" fmla="*/ 1258 h 1406"/>
              <a:gd name="T36" fmla="*/ 314 w 2408"/>
              <a:gd name="T37" fmla="*/ 1202 h 1406"/>
              <a:gd name="T38" fmla="*/ 414 w 2408"/>
              <a:gd name="T39" fmla="*/ 1164 h 1406"/>
              <a:gd name="T40" fmla="*/ 498 w 2408"/>
              <a:gd name="T41" fmla="*/ 1164 h 1406"/>
              <a:gd name="T42" fmla="*/ 550 w 2408"/>
              <a:gd name="T43" fmla="*/ 1206 h 1406"/>
              <a:gd name="T44" fmla="*/ 554 w 2408"/>
              <a:gd name="T45" fmla="*/ 1218 h 1406"/>
              <a:gd name="T46" fmla="*/ 544 w 2408"/>
              <a:gd name="T47" fmla="*/ 1282 h 1406"/>
              <a:gd name="T48" fmla="*/ 538 w 2408"/>
              <a:gd name="T49" fmla="*/ 1294 h 1406"/>
              <a:gd name="T50" fmla="*/ 530 w 2408"/>
              <a:gd name="T51" fmla="*/ 1326 h 1406"/>
              <a:gd name="T52" fmla="*/ 574 w 2408"/>
              <a:gd name="T53" fmla="*/ 1356 h 1406"/>
              <a:gd name="T54" fmla="*/ 586 w 2408"/>
              <a:gd name="T55" fmla="*/ 1358 h 1406"/>
              <a:gd name="T56" fmla="*/ 674 w 2408"/>
              <a:gd name="T57" fmla="*/ 1344 h 1406"/>
              <a:gd name="T58" fmla="*/ 852 w 2408"/>
              <a:gd name="T59" fmla="*/ 1276 h 1406"/>
              <a:gd name="T60" fmla="*/ 874 w 2408"/>
              <a:gd name="T61" fmla="*/ 1264 h 1406"/>
              <a:gd name="T62" fmla="*/ 1068 w 2408"/>
              <a:gd name="T63" fmla="*/ 1186 h 1406"/>
              <a:gd name="T64" fmla="*/ 1194 w 2408"/>
              <a:gd name="T65" fmla="*/ 1178 h 1406"/>
              <a:gd name="T66" fmla="*/ 1218 w 2408"/>
              <a:gd name="T67" fmla="*/ 1212 h 1406"/>
              <a:gd name="T68" fmla="*/ 1194 w 2408"/>
              <a:gd name="T69" fmla="*/ 1280 h 1406"/>
              <a:gd name="T70" fmla="*/ 1210 w 2408"/>
              <a:gd name="T71" fmla="*/ 1342 h 1406"/>
              <a:gd name="T72" fmla="*/ 1306 w 2408"/>
              <a:gd name="T73" fmla="*/ 1366 h 1406"/>
              <a:gd name="T74" fmla="*/ 1412 w 2408"/>
              <a:gd name="T75" fmla="*/ 1342 h 1406"/>
              <a:gd name="T76" fmla="*/ 1452 w 2408"/>
              <a:gd name="T77" fmla="*/ 1290 h 1406"/>
              <a:gd name="T78" fmla="*/ 1428 w 2408"/>
              <a:gd name="T79" fmla="*/ 1218 h 1406"/>
              <a:gd name="T80" fmla="*/ 1402 w 2408"/>
              <a:gd name="T81" fmla="*/ 1182 h 1406"/>
              <a:gd name="T82" fmla="*/ 1448 w 2408"/>
              <a:gd name="T83" fmla="*/ 1130 h 1406"/>
              <a:gd name="T84" fmla="*/ 1614 w 2408"/>
              <a:gd name="T85" fmla="*/ 1122 h 1406"/>
              <a:gd name="T86" fmla="*/ 1748 w 2408"/>
              <a:gd name="T87" fmla="*/ 1146 h 1406"/>
              <a:gd name="T88" fmla="*/ 1988 w 2408"/>
              <a:gd name="T89" fmla="*/ 1166 h 1406"/>
              <a:gd name="T90" fmla="*/ 2086 w 2408"/>
              <a:gd name="T91" fmla="*/ 1136 h 1406"/>
              <a:gd name="T92" fmla="*/ 2088 w 2408"/>
              <a:gd name="T93" fmla="*/ 1094 h 1406"/>
              <a:gd name="T94" fmla="*/ 2046 w 2408"/>
              <a:gd name="T95" fmla="*/ 1028 h 1406"/>
              <a:gd name="T96" fmla="*/ 2070 w 2408"/>
              <a:gd name="T97" fmla="*/ 956 h 1406"/>
              <a:gd name="T98" fmla="*/ 2190 w 2408"/>
              <a:gd name="T99" fmla="*/ 922 h 1406"/>
              <a:gd name="T100" fmla="*/ 2286 w 2408"/>
              <a:gd name="T101" fmla="*/ 946 h 1406"/>
              <a:gd name="T102" fmla="*/ 2302 w 2408"/>
              <a:gd name="T103" fmla="*/ 1014 h 1406"/>
              <a:gd name="T104" fmla="*/ 2282 w 2408"/>
              <a:gd name="T105" fmla="*/ 1064 h 1406"/>
              <a:gd name="T106" fmla="*/ 2288 w 2408"/>
              <a:gd name="T107" fmla="*/ 1100 h 1406"/>
              <a:gd name="T108" fmla="*/ 2350 w 2408"/>
              <a:gd name="T109" fmla="*/ 1118 h 1406"/>
              <a:gd name="T110" fmla="*/ 2398 w 2408"/>
              <a:gd name="T111" fmla="*/ 892 h 1406"/>
              <a:gd name="T112" fmla="*/ 2408 w 2408"/>
              <a:gd name="T113" fmla="*/ 608 h 1406"/>
              <a:gd name="T114" fmla="*/ 2358 w 2408"/>
              <a:gd name="T115" fmla="*/ 398 h 1406"/>
              <a:gd name="T116" fmla="*/ 2244 w 2408"/>
              <a:gd name="T117" fmla="*/ 228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08" h="1406">
                <a:moveTo>
                  <a:pt x="2170" y="158"/>
                </a:moveTo>
                <a:lnTo>
                  <a:pt x="2170" y="158"/>
                </a:lnTo>
                <a:lnTo>
                  <a:pt x="2134" y="132"/>
                </a:lnTo>
                <a:lnTo>
                  <a:pt x="2134" y="132"/>
                </a:lnTo>
                <a:lnTo>
                  <a:pt x="2096" y="160"/>
                </a:lnTo>
                <a:lnTo>
                  <a:pt x="2058" y="186"/>
                </a:lnTo>
                <a:lnTo>
                  <a:pt x="2016" y="210"/>
                </a:lnTo>
                <a:lnTo>
                  <a:pt x="1972" y="230"/>
                </a:lnTo>
                <a:lnTo>
                  <a:pt x="1972" y="230"/>
                </a:lnTo>
                <a:lnTo>
                  <a:pt x="1936" y="244"/>
                </a:lnTo>
                <a:lnTo>
                  <a:pt x="1898" y="258"/>
                </a:lnTo>
                <a:lnTo>
                  <a:pt x="1858" y="268"/>
                </a:lnTo>
                <a:lnTo>
                  <a:pt x="1818" y="276"/>
                </a:lnTo>
                <a:lnTo>
                  <a:pt x="1776" y="282"/>
                </a:lnTo>
                <a:lnTo>
                  <a:pt x="1732" y="286"/>
                </a:lnTo>
                <a:lnTo>
                  <a:pt x="1686" y="288"/>
                </a:lnTo>
                <a:lnTo>
                  <a:pt x="1638" y="286"/>
                </a:lnTo>
                <a:lnTo>
                  <a:pt x="1638" y="286"/>
                </a:lnTo>
                <a:lnTo>
                  <a:pt x="1638" y="286"/>
                </a:lnTo>
                <a:lnTo>
                  <a:pt x="1608" y="284"/>
                </a:lnTo>
                <a:lnTo>
                  <a:pt x="1608" y="284"/>
                </a:lnTo>
                <a:lnTo>
                  <a:pt x="1574" y="282"/>
                </a:lnTo>
                <a:lnTo>
                  <a:pt x="1540" y="276"/>
                </a:lnTo>
                <a:lnTo>
                  <a:pt x="1502" y="270"/>
                </a:lnTo>
                <a:lnTo>
                  <a:pt x="1466" y="262"/>
                </a:lnTo>
                <a:lnTo>
                  <a:pt x="1428" y="254"/>
                </a:lnTo>
                <a:lnTo>
                  <a:pt x="1390" y="242"/>
                </a:lnTo>
                <a:lnTo>
                  <a:pt x="1350" y="230"/>
                </a:lnTo>
                <a:lnTo>
                  <a:pt x="1308" y="218"/>
                </a:lnTo>
                <a:lnTo>
                  <a:pt x="1308" y="218"/>
                </a:lnTo>
                <a:lnTo>
                  <a:pt x="1260" y="200"/>
                </a:lnTo>
                <a:lnTo>
                  <a:pt x="1212" y="180"/>
                </a:lnTo>
                <a:lnTo>
                  <a:pt x="1212" y="180"/>
                </a:lnTo>
                <a:lnTo>
                  <a:pt x="1198" y="168"/>
                </a:lnTo>
                <a:lnTo>
                  <a:pt x="1198" y="168"/>
                </a:lnTo>
                <a:lnTo>
                  <a:pt x="1164" y="140"/>
                </a:lnTo>
                <a:lnTo>
                  <a:pt x="1126" y="116"/>
                </a:lnTo>
                <a:lnTo>
                  <a:pt x="1088" y="92"/>
                </a:lnTo>
                <a:lnTo>
                  <a:pt x="1050" y="72"/>
                </a:lnTo>
                <a:lnTo>
                  <a:pt x="1010" y="56"/>
                </a:lnTo>
                <a:lnTo>
                  <a:pt x="968" y="40"/>
                </a:lnTo>
                <a:lnTo>
                  <a:pt x="928" y="28"/>
                </a:lnTo>
                <a:lnTo>
                  <a:pt x="886" y="18"/>
                </a:lnTo>
                <a:lnTo>
                  <a:pt x="844" y="10"/>
                </a:lnTo>
                <a:lnTo>
                  <a:pt x="800" y="4"/>
                </a:lnTo>
                <a:lnTo>
                  <a:pt x="758" y="2"/>
                </a:lnTo>
                <a:lnTo>
                  <a:pt x="714" y="0"/>
                </a:lnTo>
                <a:lnTo>
                  <a:pt x="672" y="2"/>
                </a:lnTo>
                <a:lnTo>
                  <a:pt x="628" y="6"/>
                </a:lnTo>
                <a:lnTo>
                  <a:pt x="586" y="12"/>
                </a:lnTo>
                <a:lnTo>
                  <a:pt x="544" y="20"/>
                </a:lnTo>
                <a:lnTo>
                  <a:pt x="544" y="20"/>
                </a:lnTo>
                <a:lnTo>
                  <a:pt x="502" y="30"/>
                </a:lnTo>
                <a:lnTo>
                  <a:pt x="460" y="44"/>
                </a:lnTo>
                <a:lnTo>
                  <a:pt x="418" y="58"/>
                </a:lnTo>
                <a:lnTo>
                  <a:pt x="378" y="76"/>
                </a:lnTo>
                <a:lnTo>
                  <a:pt x="340" y="96"/>
                </a:lnTo>
                <a:lnTo>
                  <a:pt x="302" y="118"/>
                </a:lnTo>
                <a:lnTo>
                  <a:pt x="266" y="142"/>
                </a:lnTo>
                <a:lnTo>
                  <a:pt x="232" y="166"/>
                </a:lnTo>
                <a:lnTo>
                  <a:pt x="200" y="194"/>
                </a:lnTo>
                <a:lnTo>
                  <a:pt x="170" y="224"/>
                </a:lnTo>
                <a:lnTo>
                  <a:pt x="142" y="256"/>
                </a:lnTo>
                <a:lnTo>
                  <a:pt x="114" y="290"/>
                </a:lnTo>
                <a:lnTo>
                  <a:pt x="90" y="326"/>
                </a:lnTo>
                <a:lnTo>
                  <a:pt x="70" y="362"/>
                </a:lnTo>
                <a:lnTo>
                  <a:pt x="50" y="402"/>
                </a:lnTo>
                <a:lnTo>
                  <a:pt x="34" y="442"/>
                </a:lnTo>
                <a:lnTo>
                  <a:pt x="34" y="442"/>
                </a:lnTo>
                <a:lnTo>
                  <a:pt x="20" y="490"/>
                </a:lnTo>
                <a:lnTo>
                  <a:pt x="10" y="540"/>
                </a:lnTo>
                <a:lnTo>
                  <a:pt x="2" y="594"/>
                </a:lnTo>
                <a:lnTo>
                  <a:pt x="0" y="648"/>
                </a:lnTo>
                <a:lnTo>
                  <a:pt x="0" y="648"/>
                </a:lnTo>
                <a:lnTo>
                  <a:pt x="2" y="754"/>
                </a:lnTo>
                <a:lnTo>
                  <a:pt x="8" y="858"/>
                </a:lnTo>
                <a:lnTo>
                  <a:pt x="16" y="960"/>
                </a:lnTo>
                <a:lnTo>
                  <a:pt x="30" y="1056"/>
                </a:lnTo>
                <a:lnTo>
                  <a:pt x="44" y="1148"/>
                </a:lnTo>
                <a:lnTo>
                  <a:pt x="64" y="1238"/>
                </a:lnTo>
                <a:lnTo>
                  <a:pt x="84" y="1322"/>
                </a:lnTo>
                <a:lnTo>
                  <a:pt x="108" y="1404"/>
                </a:lnTo>
                <a:lnTo>
                  <a:pt x="108" y="1404"/>
                </a:lnTo>
                <a:lnTo>
                  <a:pt x="160" y="1406"/>
                </a:lnTo>
                <a:lnTo>
                  <a:pt x="206" y="1406"/>
                </a:lnTo>
                <a:lnTo>
                  <a:pt x="246" y="1404"/>
                </a:lnTo>
                <a:lnTo>
                  <a:pt x="278" y="1402"/>
                </a:lnTo>
                <a:lnTo>
                  <a:pt x="278" y="1402"/>
                </a:lnTo>
                <a:lnTo>
                  <a:pt x="288" y="1400"/>
                </a:lnTo>
                <a:lnTo>
                  <a:pt x="288" y="1400"/>
                </a:lnTo>
                <a:lnTo>
                  <a:pt x="296" y="1398"/>
                </a:lnTo>
                <a:lnTo>
                  <a:pt x="296" y="1398"/>
                </a:lnTo>
                <a:lnTo>
                  <a:pt x="312" y="1394"/>
                </a:lnTo>
                <a:lnTo>
                  <a:pt x="326" y="1384"/>
                </a:lnTo>
                <a:lnTo>
                  <a:pt x="338" y="1374"/>
                </a:lnTo>
                <a:lnTo>
                  <a:pt x="342" y="1368"/>
                </a:lnTo>
                <a:lnTo>
                  <a:pt x="344" y="1362"/>
                </a:lnTo>
                <a:lnTo>
                  <a:pt x="344" y="1362"/>
                </a:lnTo>
                <a:lnTo>
                  <a:pt x="346" y="1352"/>
                </a:lnTo>
                <a:lnTo>
                  <a:pt x="346" y="1342"/>
                </a:lnTo>
                <a:lnTo>
                  <a:pt x="340" y="1332"/>
                </a:lnTo>
                <a:lnTo>
                  <a:pt x="332" y="1322"/>
                </a:lnTo>
                <a:lnTo>
                  <a:pt x="332" y="1322"/>
                </a:lnTo>
                <a:lnTo>
                  <a:pt x="320" y="1308"/>
                </a:lnTo>
                <a:lnTo>
                  <a:pt x="308" y="1292"/>
                </a:lnTo>
                <a:lnTo>
                  <a:pt x="304" y="1280"/>
                </a:lnTo>
                <a:lnTo>
                  <a:pt x="300" y="1270"/>
                </a:lnTo>
                <a:lnTo>
                  <a:pt x="296" y="1258"/>
                </a:lnTo>
                <a:lnTo>
                  <a:pt x="296" y="1248"/>
                </a:lnTo>
                <a:lnTo>
                  <a:pt x="296" y="1248"/>
                </a:lnTo>
                <a:lnTo>
                  <a:pt x="296" y="1236"/>
                </a:lnTo>
                <a:lnTo>
                  <a:pt x="298" y="1224"/>
                </a:lnTo>
                <a:lnTo>
                  <a:pt x="304" y="1214"/>
                </a:lnTo>
                <a:lnTo>
                  <a:pt x="314" y="1202"/>
                </a:lnTo>
                <a:lnTo>
                  <a:pt x="326" y="1192"/>
                </a:lnTo>
                <a:lnTo>
                  <a:pt x="340" y="1184"/>
                </a:lnTo>
                <a:lnTo>
                  <a:pt x="360" y="1176"/>
                </a:lnTo>
                <a:lnTo>
                  <a:pt x="384" y="1170"/>
                </a:lnTo>
                <a:lnTo>
                  <a:pt x="384" y="1170"/>
                </a:lnTo>
                <a:lnTo>
                  <a:pt x="414" y="1164"/>
                </a:lnTo>
                <a:lnTo>
                  <a:pt x="414" y="1164"/>
                </a:lnTo>
                <a:lnTo>
                  <a:pt x="440" y="1162"/>
                </a:lnTo>
                <a:lnTo>
                  <a:pt x="462" y="1160"/>
                </a:lnTo>
                <a:lnTo>
                  <a:pt x="462" y="1160"/>
                </a:lnTo>
                <a:lnTo>
                  <a:pt x="482" y="1162"/>
                </a:lnTo>
                <a:lnTo>
                  <a:pt x="498" y="1164"/>
                </a:lnTo>
                <a:lnTo>
                  <a:pt x="512" y="1168"/>
                </a:lnTo>
                <a:lnTo>
                  <a:pt x="524" y="1174"/>
                </a:lnTo>
                <a:lnTo>
                  <a:pt x="534" y="1182"/>
                </a:lnTo>
                <a:lnTo>
                  <a:pt x="540" y="1188"/>
                </a:lnTo>
                <a:lnTo>
                  <a:pt x="546" y="1198"/>
                </a:lnTo>
                <a:lnTo>
                  <a:pt x="550" y="1206"/>
                </a:lnTo>
                <a:lnTo>
                  <a:pt x="550" y="1206"/>
                </a:lnTo>
                <a:lnTo>
                  <a:pt x="552" y="1212"/>
                </a:lnTo>
                <a:lnTo>
                  <a:pt x="552" y="1212"/>
                </a:lnTo>
                <a:lnTo>
                  <a:pt x="554" y="1218"/>
                </a:lnTo>
                <a:lnTo>
                  <a:pt x="554" y="1218"/>
                </a:lnTo>
                <a:lnTo>
                  <a:pt x="554" y="1218"/>
                </a:lnTo>
                <a:lnTo>
                  <a:pt x="554" y="1218"/>
                </a:lnTo>
                <a:lnTo>
                  <a:pt x="554" y="1236"/>
                </a:lnTo>
                <a:lnTo>
                  <a:pt x="552" y="1252"/>
                </a:lnTo>
                <a:lnTo>
                  <a:pt x="548" y="1268"/>
                </a:lnTo>
                <a:lnTo>
                  <a:pt x="544" y="1282"/>
                </a:lnTo>
                <a:lnTo>
                  <a:pt x="544" y="1282"/>
                </a:lnTo>
                <a:lnTo>
                  <a:pt x="540" y="1288"/>
                </a:lnTo>
                <a:lnTo>
                  <a:pt x="540" y="1288"/>
                </a:lnTo>
                <a:lnTo>
                  <a:pt x="540" y="1288"/>
                </a:lnTo>
                <a:lnTo>
                  <a:pt x="540" y="1288"/>
                </a:lnTo>
                <a:lnTo>
                  <a:pt x="538" y="1294"/>
                </a:lnTo>
                <a:lnTo>
                  <a:pt x="538" y="1294"/>
                </a:lnTo>
                <a:lnTo>
                  <a:pt x="532" y="1302"/>
                </a:lnTo>
                <a:lnTo>
                  <a:pt x="530" y="1312"/>
                </a:lnTo>
                <a:lnTo>
                  <a:pt x="530" y="1312"/>
                </a:lnTo>
                <a:lnTo>
                  <a:pt x="530" y="1316"/>
                </a:lnTo>
                <a:lnTo>
                  <a:pt x="530" y="1316"/>
                </a:lnTo>
                <a:lnTo>
                  <a:pt x="530" y="1326"/>
                </a:lnTo>
                <a:lnTo>
                  <a:pt x="534" y="1334"/>
                </a:lnTo>
                <a:lnTo>
                  <a:pt x="540" y="1340"/>
                </a:lnTo>
                <a:lnTo>
                  <a:pt x="546" y="1346"/>
                </a:lnTo>
                <a:lnTo>
                  <a:pt x="554" y="1350"/>
                </a:lnTo>
                <a:lnTo>
                  <a:pt x="564" y="1354"/>
                </a:lnTo>
                <a:lnTo>
                  <a:pt x="574" y="1356"/>
                </a:lnTo>
                <a:lnTo>
                  <a:pt x="584" y="1358"/>
                </a:lnTo>
                <a:lnTo>
                  <a:pt x="584" y="1358"/>
                </a:lnTo>
                <a:lnTo>
                  <a:pt x="586" y="1358"/>
                </a:lnTo>
                <a:lnTo>
                  <a:pt x="586" y="1358"/>
                </a:lnTo>
                <a:lnTo>
                  <a:pt x="586" y="1358"/>
                </a:lnTo>
                <a:lnTo>
                  <a:pt x="586" y="1358"/>
                </a:lnTo>
                <a:lnTo>
                  <a:pt x="600" y="1358"/>
                </a:lnTo>
                <a:lnTo>
                  <a:pt x="600" y="1358"/>
                </a:lnTo>
                <a:lnTo>
                  <a:pt x="600" y="1358"/>
                </a:lnTo>
                <a:lnTo>
                  <a:pt x="600" y="1358"/>
                </a:lnTo>
                <a:lnTo>
                  <a:pt x="646" y="1350"/>
                </a:lnTo>
                <a:lnTo>
                  <a:pt x="674" y="1344"/>
                </a:lnTo>
                <a:lnTo>
                  <a:pt x="704" y="1336"/>
                </a:lnTo>
                <a:lnTo>
                  <a:pt x="738" y="1326"/>
                </a:lnTo>
                <a:lnTo>
                  <a:pt x="774" y="1312"/>
                </a:lnTo>
                <a:lnTo>
                  <a:pt x="812" y="1296"/>
                </a:lnTo>
                <a:lnTo>
                  <a:pt x="852" y="1276"/>
                </a:lnTo>
                <a:lnTo>
                  <a:pt x="852" y="1276"/>
                </a:lnTo>
                <a:lnTo>
                  <a:pt x="874" y="1264"/>
                </a:lnTo>
                <a:lnTo>
                  <a:pt x="874" y="1264"/>
                </a:lnTo>
                <a:lnTo>
                  <a:pt x="874" y="1264"/>
                </a:lnTo>
                <a:lnTo>
                  <a:pt x="874" y="1264"/>
                </a:lnTo>
                <a:lnTo>
                  <a:pt x="874" y="1264"/>
                </a:lnTo>
                <a:lnTo>
                  <a:pt x="874" y="1264"/>
                </a:lnTo>
                <a:lnTo>
                  <a:pt x="874" y="1264"/>
                </a:lnTo>
                <a:lnTo>
                  <a:pt x="916" y="1240"/>
                </a:lnTo>
                <a:lnTo>
                  <a:pt x="958" y="1222"/>
                </a:lnTo>
                <a:lnTo>
                  <a:pt x="998" y="1206"/>
                </a:lnTo>
                <a:lnTo>
                  <a:pt x="1034" y="1194"/>
                </a:lnTo>
                <a:lnTo>
                  <a:pt x="1068" y="1186"/>
                </a:lnTo>
                <a:lnTo>
                  <a:pt x="1100" y="1178"/>
                </a:lnTo>
                <a:lnTo>
                  <a:pt x="1148" y="1170"/>
                </a:lnTo>
                <a:lnTo>
                  <a:pt x="1148" y="1170"/>
                </a:lnTo>
                <a:lnTo>
                  <a:pt x="1166" y="1170"/>
                </a:lnTo>
                <a:lnTo>
                  <a:pt x="1186" y="1174"/>
                </a:lnTo>
                <a:lnTo>
                  <a:pt x="1194" y="1178"/>
                </a:lnTo>
                <a:lnTo>
                  <a:pt x="1202" y="1182"/>
                </a:lnTo>
                <a:lnTo>
                  <a:pt x="1208" y="1186"/>
                </a:lnTo>
                <a:lnTo>
                  <a:pt x="1214" y="1192"/>
                </a:lnTo>
                <a:lnTo>
                  <a:pt x="1214" y="1192"/>
                </a:lnTo>
                <a:lnTo>
                  <a:pt x="1218" y="1202"/>
                </a:lnTo>
                <a:lnTo>
                  <a:pt x="1218" y="1212"/>
                </a:lnTo>
                <a:lnTo>
                  <a:pt x="1216" y="1222"/>
                </a:lnTo>
                <a:lnTo>
                  <a:pt x="1210" y="1236"/>
                </a:lnTo>
                <a:lnTo>
                  <a:pt x="1210" y="1236"/>
                </a:lnTo>
                <a:lnTo>
                  <a:pt x="1202" y="1254"/>
                </a:lnTo>
                <a:lnTo>
                  <a:pt x="1198" y="1266"/>
                </a:lnTo>
                <a:lnTo>
                  <a:pt x="1194" y="1280"/>
                </a:lnTo>
                <a:lnTo>
                  <a:pt x="1194" y="1292"/>
                </a:lnTo>
                <a:lnTo>
                  <a:pt x="1194" y="1306"/>
                </a:lnTo>
                <a:lnTo>
                  <a:pt x="1196" y="1320"/>
                </a:lnTo>
                <a:lnTo>
                  <a:pt x="1202" y="1332"/>
                </a:lnTo>
                <a:lnTo>
                  <a:pt x="1202" y="1332"/>
                </a:lnTo>
                <a:lnTo>
                  <a:pt x="1210" y="1342"/>
                </a:lnTo>
                <a:lnTo>
                  <a:pt x="1218" y="1350"/>
                </a:lnTo>
                <a:lnTo>
                  <a:pt x="1230" y="1356"/>
                </a:lnTo>
                <a:lnTo>
                  <a:pt x="1244" y="1362"/>
                </a:lnTo>
                <a:lnTo>
                  <a:pt x="1262" y="1366"/>
                </a:lnTo>
                <a:lnTo>
                  <a:pt x="1282" y="1368"/>
                </a:lnTo>
                <a:lnTo>
                  <a:pt x="1306" y="1366"/>
                </a:lnTo>
                <a:lnTo>
                  <a:pt x="1334" y="1364"/>
                </a:lnTo>
                <a:lnTo>
                  <a:pt x="1334" y="1364"/>
                </a:lnTo>
                <a:lnTo>
                  <a:pt x="1358" y="1360"/>
                </a:lnTo>
                <a:lnTo>
                  <a:pt x="1378" y="1354"/>
                </a:lnTo>
                <a:lnTo>
                  <a:pt x="1396" y="1348"/>
                </a:lnTo>
                <a:lnTo>
                  <a:pt x="1412" y="1342"/>
                </a:lnTo>
                <a:lnTo>
                  <a:pt x="1424" y="1334"/>
                </a:lnTo>
                <a:lnTo>
                  <a:pt x="1434" y="1326"/>
                </a:lnTo>
                <a:lnTo>
                  <a:pt x="1442" y="1318"/>
                </a:lnTo>
                <a:lnTo>
                  <a:pt x="1448" y="1308"/>
                </a:lnTo>
                <a:lnTo>
                  <a:pt x="1450" y="1298"/>
                </a:lnTo>
                <a:lnTo>
                  <a:pt x="1452" y="1290"/>
                </a:lnTo>
                <a:lnTo>
                  <a:pt x="1452" y="1280"/>
                </a:lnTo>
                <a:lnTo>
                  <a:pt x="1452" y="1270"/>
                </a:lnTo>
                <a:lnTo>
                  <a:pt x="1446" y="1252"/>
                </a:lnTo>
                <a:lnTo>
                  <a:pt x="1438" y="1234"/>
                </a:lnTo>
                <a:lnTo>
                  <a:pt x="1438" y="1234"/>
                </a:lnTo>
                <a:lnTo>
                  <a:pt x="1428" y="1218"/>
                </a:lnTo>
                <a:lnTo>
                  <a:pt x="1418" y="1208"/>
                </a:lnTo>
                <a:lnTo>
                  <a:pt x="1418" y="1208"/>
                </a:lnTo>
                <a:lnTo>
                  <a:pt x="1410" y="1200"/>
                </a:lnTo>
                <a:lnTo>
                  <a:pt x="1406" y="1192"/>
                </a:lnTo>
                <a:lnTo>
                  <a:pt x="1406" y="1192"/>
                </a:lnTo>
                <a:lnTo>
                  <a:pt x="1402" y="1182"/>
                </a:lnTo>
                <a:lnTo>
                  <a:pt x="1402" y="1170"/>
                </a:lnTo>
                <a:lnTo>
                  <a:pt x="1406" y="1160"/>
                </a:lnTo>
                <a:lnTo>
                  <a:pt x="1414" y="1150"/>
                </a:lnTo>
                <a:lnTo>
                  <a:pt x="1424" y="1142"/>
                </a:lnTo>
                <a:lnTo>
                  <a:pt x="1436" y="1136"/>
                </a:lnTo>
                <a:lnTo>
                  <a:pt x="1448" y="1130"/>
                </a:lnTo>
                <a:lnTo>
                  <a:pt x="1460" y="1128"/>
                </a:lnTo>
                <a:lnTo>
                  <a:pt x="1460" y="1128"/>
                </a:lnTo>
                <a:lnTo>
                  <a:pt x="1510" y="1124"/>
                </a:lnTo>
                <a:lnTo>
                  <a:pt x="1540" y="1122"/>
                </a:lnTo>
                <a:lnTo>
                  <a:pt x="1576" y="1122"/>
                </a:lnTo>
                <a:lnTo>
                  <a:pt x="1614" y="1122"/>
                </a:lnTo>
                <a:lnTo>
                  <a:pt x="1656" y="1128"/>
                </a:lnTo>
                <a:lnTo>
                  <a:pt x="1702" y="1134"/>
                </a:lnTo>
                <a:lnTo>
                  <a:pt x="1748" y="1144"/>
                </a:lnTo>
                <a:lnTo>
                  <a:pt x="1748" y="1144"/>
                </a:lnTo>
                <a:lnTo>
                  <a:pt x="1748" y="1146"/>
                </a:lnTo>
                <a:lnTo>
                  <a:pt x="1748" y="1146"/>
                </a:lnTo>
                <a:lnTo>
                  <a:pt x="1796" y="1156"/>
                </a:lnTo>
                <a:lnTo>
                  <a:pt x="1840" y="1162"/>
                </a:lnTo>
                <a:lnTo>
                  <a:pt x="1882" y="1166"/>
                </a:lnTo>
                <a:lnTo>
                  <a:pt x="1920" y="1168"/>
                </a:lnTo>
                <a:lnTo>
                  <a:pt x="1956" y="1168"/>
                </a:lnTo>
                <a:lnTo>
                  <a:pt x="1988" y="1166"/>
                </a:lnTo>
                <a:lnTo>
                  <a:pt x="2038" y="1160"/>
                </a:lnTo>
                <a:lnTo>
                  <a:pt x="2038" y="1160"/>
                </a:lnTo>
                <a:lnTo>
                  <a:pt x="2054" y="1156"/>
                </a:lnTo>
                <a:lnTo>
                  <a:pt x="2072" y="1148"/>
                </a:lnTo>
                <a:lnTo>
                  <a:pt x="2080" y="1142"/>
                </a:lnTo>
                <a:lnTo>
                  <a:pt x="2086" y="1136"/>
                </a:lnTo>
                <a:lnTo>
                  <a:pt x="2090" y="1130"/>
                </a:lnTo>
                <a:lnTo>
                  <a:pt x="2094" y="1124"/>
                </a:lnTo>
                <a:lnTo>
                  <a:pt x="2094" y="1124"/>
                </a:lnTo>
                <a:lnTo>
                  <a:pt x="2096" y="1114"/>
                </a:lnTo>
                <a:lnTo>
                  <a:pt x="2094" y="1104"/>
                </a:lnTo>
                <a:lnTo>
                  <a:pt x="2088" y="1094"/>
                </a:lnTo>
                <a:lnTo>
                  <a:pt x="2080" y="1084"/>
                </a:lnTo>
                <a:lnTo>
                  <a:pt x="2080" y="1084"/>
                </a:lnTo>
                <a:lnTo>
                  <a:pt x="2068" y="1070"/>
                </a:lnTo>
                <a:lnTo>
                  <a:pt x="2056" y="1050"/>
                </a:lnTo>
                <a:lnTo>
                  <a:pt x="2050" y="1040"/>
                </a:lnTo>
                <a:lnTo>
                  <a:pt x="2046" y="1028"/>
                </a:lnTo>
                <a:lnTo>
                  <a:pt x="2044" y="1016"/>
                </a:lnTo>
                <a:lnTo>
                  <a:pt x="2044" y="1002"/>
                </a:lnTo>
                <a:lnTo>
                  <a:pt x="2046" y="990"/>
                </a:lnTo>
                <a:lnTo>
                  <a:pt x="2050" y="978"/>
                </a:lnTo>
                <a:lnTo>
                  <a:pt x="2058" y="966"/>
                </a:lnTo>
                <a:lnTo>
                  <a:pt x="2070" y="956"/>
                </a:lnTo>
                <a:lnTo>
                  <a:pt x="2086" y="946"/>
                </a:lnTo>
                <a:lnTo>
                  <a:pt x="2108" y="938"/>
                </a:lnTo>
                <a:lnTo>
                  <a:pt x="2132" y="930"/>
                </a:lnTo>
                <a:lnTo>
                  <a:pt x="2164" y="924"/>
                </a:lnTo>
                <a:lnTo>
                  <a:pt x="2164" y="924"/>
                </a:lnTo>
                <a:lnTo>
                  <a:pt x="2190" y="922"/>
                </a:lnTo>
                <a:lnTo>
                  <a:pt x="2214" y="922"/>
                </a:lnTo>
                <a:lnTo>
                  <a:pt x="2234" y="922"/>
                </a:lnTo>
                <a:lnTo>
                  <a:pt x="2252" y="926"/>
                </a:lnTo>
                <a:lnTo>
                  <a:pt x="2266" y="932"/>
                </a:lnTo>
                <a:lnTo>
                  <a:pt x="2276" y="938"/>
                </a:lnTo>
                <a:lnTo>
                  <a:pt x="2286" y="946"/>
                </a:lnTo>
                <a:lnTo>
                  <a:pt x="2294" y="954"/>
                </a:lnTo>
                <a:lnTo>
                  <a:pt x="2298" y="964"/>
                </a:lnTo>
                <a:lnTo>
                  <a:pt x="2302" y="974"/>
                </a:lnTo>
                <a:lnTo>
                  <a:pt x="2304" y="984"/>
                </a:lnTo>
                <a:lnTo>
                  <a:pt x="2304" y="994"/>
                </a:lnTo>
                <a:lnTo>
                  <a:pt x="2302" y="1014"/>
                </a:lnTo>
                <a:lnTo>
                  <a:pt x="2296" y="1034"/>
                </a:lnTo>
                <a:lnTo>
                  <a:pt x="2296" y="1034"/>
                </a:lnTo>
                <a:lnTo>
                  <a:pt x="2292" y="1046"/>
                </a:lnTo>
                <a:lnTo>
                  <a:pt x="2286" y="1056"/>
                </a:lnTo>
                <a:lnTo>
                  <a:pt x="2286" y="1056"/>
                </a:lnTo>
                <a:lnTo>
                  <a:pt x="2282" y="1064"/>
                </a:lnTo>
                <a:lnTo>
                  <a:pt x="2282" y="1064"/>
                </a:lnTo>
                <a:lnTo>
                  <a:pt x="2280" y="1070"/>
                </a:lnTo>
                <a:lnTo>
                  <a:pt x="2278" y="1078"/>
                </a:lnTo>
                <a:lnTo>
                  <a:pt x="2280" y="1084"/>
                </a:lnTo>
                <a:lnTo>
                  <a:pt x="2280" y="1090"/>
                </a:lnTo>
                <a:lnTo>
                  <a:pt x="2288" y="1100"/>
                </a:lnTo>
                <a:lnTo>
                  <a:pt x="2296" y="1108"/>
                </a:lnTo>
                <a:lnTo>
                  <a:pt x="2308" y="1114"/>
                </a:lnTo>
                <a:lnTo>
                  <a:pt x="2322" y="1118"/>
                </a:lnTo>
                <a:lnTo>
                  <a:pt x="2336" y="1118"/>
                </a:lnTo>
                <a:lnTo>
                  <a:pt x="2350" y="1118"/>
                </a:lnTo>
                <a:lnTo>
                  <a:pt x="2350" y="1118"/>
                </a:lnTo>
                <a:lnTo>
                  <a:pt x="2370" y="1114"/>
                </a:lnTo>
                <a:lnTo>
                  <a:pt x="2370" y="1114"/>
                </a:lnTo>
                <a:lnTo>
                  <a:pt x="2378" y="1060"/>
                </a:lnTo>
                <a:lnTo>
                  <a:pt x="2386" y="1006"/>
                </a:lnTo>
                <a:lnTo>
                  <a:pt x="2392" y="948"/>
                </a:lnTo>
                <a:lnTo>
                  <a:pt x="2398" y="892"/>
                </a:lnTo>
                <a:lnTo>
                  <a:pt x="2402" y="832"/>
                </a:lnTo>
                <a:lnTo>
                  <a:pt x="2406" y="772"/>
                </a:lnTo>
                <a:lnTo>
                  <a:pt x="2408" y="710"/>
                </a:lnTo>
                <a:lnTo>
                  <a:pt x="2408" y="648"/>
                </a:lnTo>
                <a:lnTo>
                  <a:pt x="2408" y="648"/>
                </a:lnTo>
                <a:lnTo>
                  <a:pt x="2408" y="608"/>
                </a:lnTo>
                <a:lnTo>
                  <a:pt x="2404" y="572"/>
                </a:lnTo>
                <a:lnTo>
                  <a:pt x="2398" y="534"/>
                </a:lnTo>
                <a:lnTo>
                  <a:pt x="2390" y="498"/>
                </a:lnTo>
                <a:lnTo>
                  <a:pt x="2382" y="464"/>
                </a:lnTo>
                <a:lnTo>
                  <a:pt x="2370" y="430"/>
                </a:lnTo>
                <a:lnTo>
                  <a:pt x="2358" y="398"/>
                </a:lnTo>
                <a:lnTo>
                  <a:pt x="2342" y="368"/>
                </a:lnTo>
                <a:lnTo>
                  <a:pt x="2326" y="336"/>
                </a:lnTo>
                <a:lnTo>
                  <a:pt x="2308" y="308"/>
                </a:lnTo>
                <a:lnTo>
                  <a:pt x="2288" y="280"/>
                </a:lnTo>
                <a:lnTo>
                  <a:pt x="2268" y="254"/>
                </a:lnTo>
                <a:lnTo>
                  <a:pt x="2244" y="228"/>
                </a:lnTo>
                <a:lnTo>
                  <a:pt x="2222" y="204"/>
                </a:lnTo>
                <a:lnTo>
                  <a:pt x="2196" y="180"/>
                </a:lnTo>
                <a:lnTo>
                  <a:pt x="2170" y="158"/>
                </a:lnTo>
                <a:lnTo>
                  <a:pt x="2170" y="158"/>
                </a:lnTo>
                <a:close/>
              </a:path>
            </a:pathLst>
          </a:custGeom>
          <a:solidFill>
            <a:srgbClr val="ED1C24"/>
          </a:solidFill>
          <a:ln w="635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Freeform 36"/>
          <p:cNvSpPr>
            <a:spLocks/>
          </p:cNvSpPr>
          <p:nvPr/>
        </p:nvSpPr>
        <p:spPr bwMode="auto">
          <a:xfrm>
            <a:off x="7599359" y="712919"/>
            <a:ext cx="3066565" cy="1941908"/>
          </a:xfrm>
          <a:custGeom>
            <a:avLst/>
            <a:gdLst>
              <a:gd name="T0" fmla="*/ 1598 w 1636"/>
              <a:gd name="T1" fmla="*/ 244 h 1036"/>
              <a:gd name="T2" fmla="*/ 1434 w 1636"/>
              <a:gd name="T3" fmla="*/ 228 h 1036"/>
              <a:gd name="T4" fmla="*/ 1318 w 1636"/>
              <a:gd name="T5" fmla="*/ 224 h 1036"/>
              <a:gd name="T6" fmla="*/ 1186 w 1636"/>
              <a:gd name="T7" fmla="*/ 226 h 1036"/>
              <a:gd name="T8" fmla="*/ 1046 w 1636"/>
              <a:gd name="T9" fmla="*/ 236 h 1036"/>
              <a:gd name="T10" fmla="*/ 906 w 1636"/>
              <a:gd name="T11" fmla="*/ 260 h 1036"/>
              <a:gd name="T12" fmla="*/ 768 w 1636"/>
              <a:gd name="T13" fmla="*/ 296 h 1036"/>
              <a:gd name="T14" fmla="*/ 702 w 1636"/>
              <a:gd name="T15" fmla="*/ 320 h 1036"/>
              <a:gd name="T16" fmla="*/ 640 w 1636"/>
              <a:gd name="T17" fmla="*/ 350 h 1036"/>
              <a:gd name="T18" fmla="*/ 640 w 1636"/>
              <a:gd name="T19" fmla="*/ 350 h 1036"/>
              <a:gd name="T20" fmla="*/ 600 w 1636"/>
              <a:gd name="T21" fmla="*/ 372 h 1036"/>
              <a:gd name="T22" fmla="*/ 530 w 1636"/>
              <a:gd name="T23" fmla="*/ 424 h 1036"/>
              <a:gd name="T24" fmla="*/ 468 w 1636"/>
              <a:gd name="T25" fmla="*/ 486 h 1036"/>
              <a:gd name="T26" fmla="*/ 418 w 1636"/>
              <a:gd name="T27" fmla="*/ 558 h 1036"/>
              <a:gd name="T28" fmla="*/ 398 w 1636"/>
              <a:gd name="T29" fmla="*/ 598 h 1036"/>
              <a:gd name="T30" fmla="*/ 376 w 1636"/>
              <a:gd name="T31" fmla="*/ 496 h 1036"/>
              <a:gd name="T32" fmla="*/ 352 w 1636"/>
              <a:gd name="T33" fmla="*/ 398 h 1036"/>
              <a:gd name="T34" fmla="*/ 300 w 1636"/>
              <a:gd name="T35" fmla="*/ 238 h 1036"/>
              <a:gd name="T36" fmla="*/ 252 w 1636"/>
              <a:gd name="T37" fmla="*/ 112 h 1036"/>
              <a:gd name="T38" fmla="*/ 202 w 1636"/>
              <a:gd name="T39" fmla="*/ 0 h 1036"/>
              <a:gd name="T40" fmla="*/ 0 w 1636"/>
              <a:gd name="T41" fmla="*/ 74 h 1036"/>
              <a:gd name="T42" fmla="*/ 42 w 1636"/>
              <a:gd name="T43" fmla="*/ 130 h 1036"/>
              <a:gd name="T44" fmla="*/ 104 w 1636"/>
              <a:gd name="T45" fmla="*/ 226 h 1036"/>
              <a:gd name="T46" fmla="*/ 180 w 1636"/>
              <a:gd name="T47" fmla="*/ 362 h 1036"/>
              <a:gd name="T48" fmla="*/ 218 w 1636"/>
              <a:gd name="T49" fmla="*/ 444 h 1036"/>
              <a:gd name="T50" fmla="*/ 262 w 1636"/>
              <a:gd name="T51" fmla="*/ 550 h 1036"/>
              <a:gd name="T52" fmla="*/ 304 w 1636"/>
              <a:gd name="T53" fmla="*/ 666 h 1036"/>
              <a:gd name="T54" fmla="*/ 336 w 1636"/>
              <a:gd name="T55" fmla="*/ 792 h 1036"/>
              <a:gd name="T56" fmla="*/ 362 w 1636"/>
              <a:gd name="T57" fmla="*/ 928 h 1036"/>
              <a:gd name="T58" fmla="*/ 414 w 1636"/>
              <a:gd name="T59" fmla="*/ 950 h 1036"/>
              <a:gd name="T60" fmla="*/ 516 w 1636"/>
              <a:gd name="T61" fmla="*/ 984 h 1036"/>
              <a:gd name="T62" fmla="*/ 614 w 1636"/>
              <a:gd name="T63" fmla="*/ 1010 h 1036"/>
              <a:gd name="T64" fmla="*/ 704 w 1636"/>
              <a:gd name="T65" fmla="*/ 1026 h 1036"/>
              <a:gd name="T66" fmla="*/ 748 w 1636"/>
              <a:gd name="T67" fmla="*/ 1032 h 1036"/>
              <a:gd name="T68" fmla="*/ 840 w 1636"/>
              <a:gd name="T69" fmla="*/ 1036 h 1036"/>
              <a:gd name="T70" fmla="*/ 926 w 1636"/>
              <a:gd name="T71" fmla="*/ 1030 h 1036"/>
              <a:gd name="T72" fmla="*/ 960 w 1636"/>
              <a:gd name="T73" fmla="*/ 1026 h 1036"/>
              <a:gd name="T74" fmla="*/ 1028 w 1636"/>
              <a:gd name="T75" fmla="*/ 1010 h 1036"/>
              <a:gd name="T76" fmla="*/ 1060 w 1636"/>
              <a:gd name="T77" fmla="*/ 1002 h 1036"/>
              <a:gd name="T78" fmla="*/ 1124 w 1636"/>
              <a:gd name="T79" fmla="*/ 978 h 1036"/>
              <a:gd name="T80" fmla="*/ 1182 w 1636"/>
              <a:gd name="T81" fmla="*/ 950 h 1036"/>
              <a:gd name="T82" fmla="*/ 1234 w 1636"/>
              <a:gd name="T83" fmla="*/ 916 h 1036"/>
              <a:gd name="T84" fmla="*/ 1284 w 1636"/>
              <a:gd name="T85" fmla="*/ 880 h 1036"/>
              <a:gd name="T86" fmla="*/ 1312 w 1636"/>
              <a:gd name="T87" fmla="*/ 856 h 1036"/>
              <a:gd name="T88" fmla="*/ 1366 w 1636"/>
              <a:gd name="T89" fmla="*/ 804 h 1036"/>
              <a:gd name="T90" fmla="*/ 1412 w 1636"/>
              <a:gd name="T91" fmla="*/ 748 h 1036"/>
              <a:gd name="T92" fmla="*/ 1454 w 1636"/>
              <a:gd name="T93" fmla="*/ 690 h 1036"/>
              <a:gd name="T94" fmla="*/ 1472 w 1636"/>
              <a:gd name="T95" fmla="*/ 662 h 1036"/>
              <a:gd name="T96" fmla="*/ 1534 w 1636"/>
              <a:gd name="T97" fmla="*/ 550 h 1036"/>
              <a:gd name="T98" fmla="*/ 1580 w 1636"/>
              <a:gd name="T99" fmla="*/ 444 h 1036"/>
              <a:gd name="T100" fmla="*/ 1602 w 1636"/>
              <a:gd name="T101" fmla="*/ 378 h 1036"/>
              <a:gd name="T102" fmla="*/ 1618 w 1636"/>
              <a:gd name="T103" fmla="*/ 324 h 1036"/>
              <a:gd name="T104" fmla="*/ 1636 w 1636"/>
              <a:gd name="T105" fmla="*/ 248 h 1036"/>
              <a:gd name="T106" fmla="*/ 1598 w 1636"/>
              <a:gd name="T107" fmla="*/ 244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36" h="1036">
                <a:moveTo>
                  <a:pt x="1598" y="244"/>
                </a:moveTo>
                <a:lnTo>
                  <a:pt x="1598" y="244"/>
                </a:lnTo>
                <a:lnTo>
                  <a:pt x="1530" y="236"/>
                </a:lnTo>
                <a:lnTo>
                  <a:pt x="1434" y="228"/>
                </a:lnTo>
                <a:lnTo>
                  <a:pt x="1378" y="226"/>
                </a:lnTo>
                <a:lnTo>
                  <a:pt x="1318" y="224"/>
                </a:lnTo>
                <a:lnTo>
                  <a:pt x="1254" y="224"/>
                </a:lnTo>
                <a:lnTo>
                  <a:pt x="1186" y="226"/>
                </a:lnTo>
                <a:lnTo>
                  <a:pt x="1118" y="230"/>
                </a:lnTo>
                <a:lnTo>
                  <a:pt x="1046" y="236"/>
                </a:lnTo>
                <a:lnTo>
                  <a:pt x="976" y="246"/>
                </a:lnTo>
                <a:lnTo>
                  <a:pt x="906" y="260"/>
                </a:lnTo>
                <a:lnTo>
                  <a:pt x="836" y="276"/>
                </a:lnTo>
                <a:lnTo>
                  <a:pt x="768" y="296"/>
                </a:lnTo>
                <a:lnTo>
                  <a:pt x="734" y="308"/>
                </a:lnTo>
                <a:lnTo>
                  <a:pt x="702" y="320"/>
                </a:lnTo>
                <a:lnTo>
                  <a:pt x="670" y="334"/>
                </a:lnTo>
                <a:lnTo>
                  <a:pt x="640" y="350"/>
                </a:lnTo>
                <a:lnTo>
                  <a:pt x="640" y="350"/>
                </a:lnTo>
                <a:lnTo>
                  <a:pt x="640" y="350"/>
                </a:lnTo>
                <a:lnTo>
                  <a:pt x="640" y="350"/>
                </a:lnTo>
                <a:lnTo>
                  <a:pt x="600" y="372"/>
                </a:lnTo>
                <a:lnTo>
                  <a:pt x="564" y="396"/>
                </a:lnTo>
                <a:lnTo>
                  <a:pt x="530" y="424"/>
                </a:lnTo>
                <a:lnTo>
                  <a:pt x="496" y="454"/>
                </a:lnTo>
                <a:lnTo>
                  <a:pt x="468" y="486"/>
                </a:lnTo>
                <a:lnTo>
                  <a:pt x="440" y="520"/>
                </a:lnTo>
                <a:lnTo>
                  <a:pt x="418" y="558"/>
                </a:lnTo>
                <a:lnTo>
                  <a:pt x="398" y="598"/>
                </a:lnTo>
                <a:lnTo>
                  <a:pt x="398" y="598"/>
                </a:lnTo>
                <a:lnTo>
                  <a:pt x="388" y="546"/>
                </a:lnTo>
                <a:lnTo>
                  <a:pt x="376" y="496"/>
                </a:lnTo>
                <a:lnTo>
                  <a:pt x="352" y="398"/>
                </a:lnTo>
                <a:lnTo>
                  <a:pt x="352" y="398"/>
                </a:lnTo>
                <a:lnTo>
                  <a:pt x="326" y="314"/>
                </a:lnTo>
                <a:lnTo>
                  <a:pt x="300" y="238"/>
                </a:lnTo>
                <a:lnTo>
                  <a:pt x="276" y="170"/>
                </a:lnTo>
                <a:lnTo>
                  <a:pt x="252" y="112"/>
                </a:lnTo>
                <a:lnTo>
                  <a:pt x="216" y="30"/>
                </a:lnTo>
                <a:lnTo>
                  <a:pt x="202" y="0"/>
                </a:lnTo>
                <a:lnTo>
                  <a:pt x="0" y="74"/>
                </a:lnTo>
                <a:lnTo>
                  <a:pt x="0" y="74"/>
                </a:lnTo>
                <a:lnTo>
                  <a:pt x="20" y="100"/>
                </a:lnTo>
                <a:lnTo>
                  <a:pt x="42" y="130"/>
                </a:lnTo>
                <a:lnTo>
                  <a:pt x="70" y="172"/>
                </a:lnTo>
                <a:lnTo>
                  <a:pt x="104" y="226"/>
                </a:lnTo>
                <a:lnTo>
                  <a:pt x="140" y="288"/>
                </a:lnTo>
                <a:lnTo>
                  <a:pt x="180" y="362"/>
                </a:lnTo>
                <a:lnTo>
                  <a:pt x="218" y="444"/>
                </a:lnTo>
                <a:lnTo>
                  <a:pt x="218" y="444"/>
                </a:lnTo>
                <a:lnTo>
                  <a:pt x="240" y="494"/>
                </a:lnTo>
                <a:lnTo>
                  <a:pt x="262" y="550"/>
                </a:lnTo>
                <a:lnTo>
                  <a:pt x="284" y="606"/>
                </a:lnTo>
                <a:lnTo>
                  <a:pt x="304" y="666"/>
                </a:lnTo>
                <a:lnTo>
                  <a:pt x="320" y="728"/>
                </a:lnTo>
                <a:lnTo>
                  <a:pt x="336" y="792"/>
                </a:lnTo>
                <a:lnTo>
                  <a:pt x="350" y="860"/>
                </a:lnTo>
                <a:lnTo>
                  <a:pt x="362" y="928"/>
                </a:lnTo>
                <a:lnTo>
                  <a:pt x="362" y="928"/>
                </a:lnTo>
                <a:lnTo>
                  <a:pt x="414" y="950"/>
                </a:lnTo>
                <a:lnTo>
                  <a:pt x="466" y="968"/>
                </a:lnTo>
                <a:lnTo>
                  <a:pt x="516" y="984"/>
                </a:lnTo>
                <a:lnTo>
                  <a:pt x="566" y="998"/>
                </a:lnTo>
                <a:lnTo>
                  <a:pt x="614" y="1010"/>
                </a:lnTo>
                <a:lnTo>
                  <a:pt x="660" y="1020"/>
                </a:lnTo>
                <a:lnTo>
                  <a:pt x="704" y="1026"/>
                </a:lnTo>
                <a:lnTo>
                  <a:pt x="748" y="1032"/>
                </a:lnTo>
                <a:lnTo>
                  <a:pt x="748" y="1032"/>
                </a:lnTo>
                <a:lnTo>
                  <a:pt x="794" y="1034"/>
                </a:lnTo>
                <a:lnTo>
                  <a:pt x="840" y="1036"/>
                </a:lnTo>
                <a:lnTo>
                  <a:pt x="882" y="1034"/>
                </a:lnTo>
                <a:lnTo>
                  <a:pt x="926" y="1030"/>
                </a:lnTo>
                <a:lnTo>
                  <a:pt x="926" y="1030"/>
                </a:lnTo>
                <a:lnTo>
                  <a:pt x="960" y="1026"/>
                </a:lnTo>
                <a:lnTo>
                  <a:pt x="996" y="1018"/>
                </a:lnTo>
                <a:lnTo>
                  <a:pt x="1028" y="1010"/>
                </a:lnTo>
                <a:lnTo>
                  <a:pt x="1060" y="1002"/>
                </a:lnTo>
                <a:lnTo>
                  <a:pt x="1060" y="1002"/>
                </a:lnTo>
                <a:lnTo>
                  <a:pt x="1092" y="990"/>
                </a:lnTo>
                <a:lnTo>
                  <a:pt x="1124" y="978"/>
                </a:lnTo>
                <a:lnTo>
                  <a:pt x="1152" y="964"/>
                </a:lnTo>
                <a:lnTo>
                  <a:pt x="1182" y="950"/>
                </a:lnTo>
                <a:lnTo>
                  <a:pt x="1208" y="934"/>
                </a:lnTo>
                <a:lnTo>
                  <a:pt x="1234" y="916"/>
                </a:lnTo>
                <a:lnTo>
                  <a:pt x="1260" y="898"/>
                </a:lnTo>
                <a:lnTo>
                  <a:pt x="1284" y="880"/>
                </a:lnTo>
                <a:lnTo>
                  <a:pt x="1284" y="880"/>
                </a:lnTo>
                <a:lnTo>
                  <a:pt x="1312" y="856"/>
                </a:lnTo>
                <a:lnTo>
                  <a:pt x="1340" y="830"/>
                </a:lnTo>
                <a:lnTo>
                  <a:pt x="1366" y="804"/>
                </a:lnTo>
                <a:lnTo>
                  <a:pt x="1390" y="776"/>
                </a:lnTo>
                <a:lnTo>
                  <a:pt x="1412" y="748"/>
                </a:lnTo>
                <a:lnTo>
                  <a:pt x="1434" y="720"/>
                </a:lnTo>
                <a:lnTo>
                  <a:pt x="1454" y="690"/>
                </a:lnTo>
                <a:lnTo>
                  <a:pt x="1472" y="662"/>
                </a:lnTo>
                <a:lnTo>
                  <a:pt x="1472" y="662"/>
                </a:lnTo>
                <a:lnTo>
                  <a:pt x="1506" y="606"/>
                </a:lnTo>
                <a:lnTo>
                  <a:pt x="1534" y="550"/>
                </a:lnTo>
                <a:lnTo>
                  <a:pt x="1558" y="496"/>
                </a:lnTo>
                <a:lnTo>
                  <a:pt x="1580" y="444"/>
                </a:lnTo>
                <a:lnTo>
                  <a:pt x="1580" y="444"/>
                </a:lnTo>
                <a:lnTo>
                  <a:pt x="1602" y="378"/>
                </a:lnTo>
                <a:lnTo>
                  <a:pt x="1618" y="324"/>
                </a:lnTo>
                <a:lnTo>
                  <a:pt x="1618" y="324"/>
                </a:lnTo>
                <a:lnTo>
                  <a:pt x="1632" y="268"/>
                </a:lnTo>
                <a:lnTo>
                  <a:pt x="1636" y="248"/>
                </a:lnTo>
                <a:lnTo>
                  <a:pt x="1636" y="248"/>
                </a:lnTo>
                <a:lnTo>
                  <a:pt x="1598" y="244"/>
                </a:lnTo>
                <a:lnTo>
                  <a:pt x="1598" y="244"/>
                </a:lnTo>
                <a:close/>
              </a:path>
            </a:pathLst>
          </a:custGeom>
          <a:solidFill>
            <a:srgbClr val="0068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6183819" y="3893334"/>
            <a:ext cx="4239957" cy="2230570"/>
            <a:chOff x="6183819" y="3893334"/>
            <a:chExt cx="4239957" cy="2230570"/>
          </a:xfrm>
        </p:grpSpPr>
        <p:sp>
          <p:nvSpPr>
            <p:cNvPr id="53" name="Freeform 37"/>
            <p:cNvSpPr>
              <a:spLocks/>
            </p:cNvSpPr>
            <p:nvPr/>
          </p:nvSpPr>
          <p:spPr bwMode="auto">
            <a:xfrm>
              <a:off x="6183819" y="3893334"/>
              <a:ext cx="4239957" cy="2230570"/>
            </a:xfrm>
            <a:custGeom>
              <a:avLst/>
              <a:gdLst>
                <a:gd name="T0" fmla="*/ 1884 w 2262"/>
                <a:gd name="T1" fmla="*/ 1020 h 1190"/>
                <a:gd name="T2" fmla="*/ 2072 w 2262"/>
                <a:gd name="T3" fmla="*/ 766 h 1190"/>
                <a:gd name="T4" fmla="*/ 2214 w 2262"/>
                <a:gd name="T5" fmla="*/ 408 h 1190"/>
                <a:gd name="T6" fmla="*/ 2242 w 2262"/>
                <a:gd name="T7" fmla="*/ 196 h 1190"/>
                <a:gd name="T8" fmla="*/ 2172 w 2262"/>
                <a:gd name="T9" fmla="*/ 168 h 1190"/>
                <a:gd name="T10" fmla="*/ 2178 w 2262"/>
                <a:gd name="T11" fmla="*/ 132 h 1190"/>
                <a:gd name="T12" fmla="*/ 2196 w 2262"/>
                <a:gd name="T13" fmla="*/ 62 h 1190"/>
                <a:gd name="T14" fmla="*/ 2158 w 2262"/>
                <a:gd name="T15" fmla="*/ 10 h 1190"/>
                <a:gd name="T16" fmla="*/ 2056 w 2262"/>
                <a:gd name="T17" fmla="*/ 2 h 1190"/>
                <a:gd name="T18" fmla="*/ 1942 w 2262"/>
                <a:gd name="T19" fmla="*/ 56 h 1190"/>
                <a:gd name="T20" fmla="*/ 1948 w 2262"/>
                <a:gd name="T21" fmla="*/ 128 h 1190"/>
                <a:gd name="T22" fmla="*/ 1988 w 2262"/>
                <a:gd name="T23" fmla="*/ 192 h 1190"/>
                <a:gd name="T24" fmla="*/ 1964 w 2262"/>
                <a:gd name="T25" fmla="*/ 226 h 1190"/>
                <a:gd name="T26" fmla="*/ 1812 w 2262"/>
                <a:gd name="T27" fmla="*/ 246 h 1190"/>
                <a:gd name="T28" fmla="*/ 1640 w 2262"/>
                <a:gd name="T29" fmla="*/ 222 h 1190"/>
                <a:gd name="T30" fmla="*/ 1432 w 2262"/>
                <a:gd name="T31" fmla="*/ 200 h 1190"/>
                <a:gd name="T32" fmla="*/ 1316 w 2262"/>
                <a:gd name="T33" fmla="*/ 220 h 1190"/>
                <a:gd name="T34" fmla="*/ 1298 w 2262"/>
                <a:gd name="T35" fmla="*/ 270 h 1190"/>
                <a:gd name="T36" fmla="*/ 1330 w 2262"/>
                <a:gd name="T37" fmla="*/ 312 h 1190"/>
                <a:gd name="T38" fmla="*/ 1340 w 2262"/>
                <a:gd name="T39" fmla="*/ 386 h 1190"/>
                <a:gd name="T40" fmla="*/ 1270 w 2262"/>
                <a:gd name="T41" fmla="*/ 432 h 1190"/>
                <a:gd name="T42" fmla="*/ 1154 w 2262"/>
                <a:gd name="T43" fmla="*/ 444 h 1190"/>
                <a:gd name="T44" fmla="*/ 1094 w 2262"/>
                <a:gd name="T45" fmla="*/ 410 h 1190"/>
                <a:gd name="T46" fmla="*/ 1094 w 2262"/>
                <a:gd name="T47" fmla="*/ 332 h 1190"/>
                <a:gd name="T48" fmla="*/ 1106 w 2262"/>
                <a:gd name="T49" fmla="*/ 270 h 1190"/>
                <a:gd name="T50" fmla="*/ 1058 w 2262"/>
                <a:gd name="T51" fmla="*/ 248 h 1190"/>
                <a:gd name="T52" fmla="*/ 890 w 2262"/>
                <a:gd name="T53" fmla="*/ 284 h 1190"/>
                <a:gd name="T54" fmla="*/ 766 w 2262"/>
                <a:gd name="T55" fmla="*/ 342 h 1190"/>
                <a:gd name="T56" fmla="*/ 704 w 2262"/>
                <a:gd name="T57" fmla="*/ 374 h 1190"/>
                <a:gd name="T58" fmla="*/ 492 w 2262"/>
                <a:gd name="T59" fmla="*/ 436 h 1190"/>
                <a:gd name="T60" fmla="*/ 478 w 2262"/>
                <a:gd name="T61" fmla="*/ 436 h 1190"/>
                <a:gd name="T62" fmla="*/ 446 w 2262"/>
                <a:gd name="T63" fmla="*/ 428 h 1190"/>
                <a:gd name="T64" fmla="*/ 422 w 2262"/>
                <a:gd name="T65" fmla="*/ 394 h 1190"/>
                <a:gd name="T66" fmla="*/ 432 w 2262"/>
                <a:gd name="T67" fmla="*/ 366 h 1190"/>
                <a:gd name="T68" fmla="*/ 440 w 2262"/>
                <a:gd name="T69" fmla="*/ 346 h 1190"/>
                <a:gd name="T70" fmla="*/ 446 w 2262"/>
                <a:gd name="T71" fmla="*/ 296 h 1190"/>
                <a:gd name="T72" fmla="*/ 432 w 2262"/>
                <a:gd name="T73" fmla="*/ 266 h 1190"/>
                <a:gd name="T74" fmla="*/ 354 w 2262"/>
                <a:gd name="T75" fmla="*/ 238 h 1190"/>
                <a:gd name="T76" fmla="*/ 276 w 2262"/>
                <a:gd name="T77" fmla="*/ 248 h 1190"/>
                <a:gd name="T78" fmla="*/ 190 w 2262"/>
                <a:gd name="T79" fmla="*/ 302 h 1190"/>
                <a:gd name="T80" fmla="*/ 196 w 2262"/>
                <a:gd name="T81" fmla="*/ 358 h 1190"/>
                <a:gd name="T82" fmla="*/ 238 w 2262"/>
                <a:gd name="T83" fmla="*/ 420 h 1190"/>
                <a:gd name="T84" fmla="*/ 218 w 2262"/>
                <a:gd name="T85" fmla="*/ 462 h 1190"/>
                <a:gd name="T86" fmla="*/ 170 w 2262"/>
                <a:gd name="T87" fmla="*/ 480 h 1190"/>
                <a:gd name="T88" fmla="*/ 0 w 2262"/>
                <a:gd name="T89" fmla="*/ 482 h 1190"/>
                <a:gd name="T90" fmla="*/ 110 w 2262"/>
                <a:gd name="T91" fmla="*/ 746 h 1190"/>
                <a:gd name="T92" fmla="*/ 246 w 2262"/>
                <a:gd name="T93" fmla="*/ 952 h 1190"/>
                <a:gd name="T94" fmla="*/ 402 w 2262"/>
                <a:gd name="T95" fmla="*/ 1096 h 1190"/>
                <a:gd name="T96" fmla="*/ 568 w 2262"/>
                <a:gd name="T97" fmla="*/ 1176 h 1190"/>
                <a:gd name="T98" fmla="*/ 736 w 2262"/>
                <a:gd name="T99" fmla="*/ 1186 h 1190"/>
                <a:gd name="T100" fmla="*/ 900 w 2262"/>
                <a:gd name="T101" fmla="*/ 1136 h 1190"/>
                <a:gd name="T102" fmla="*/ 1066 w 2262"/>
                <a:gd name="T103" fmla="*/ 1052 h 1190"/>
                <a:gd name="T104" fmla="*/ 1182 w 2262"/>
                <a:gd name="T105" fmla="*/ 1086 h 1190"/>
                <a:gd name="T106" fmla="*/ 1402 w 2262"/>
                <a:gd name="T107" fmla="*/ 1174 h 1190"/>
                <a:gd name="T108" fmla="*/ 1520 w 2262"/>
                <a:gd name="T109" fmla="*/ 1190 h 1190"/>
                <a:gd name="T110" fmla="*/ 1732 w 2262"/>
                <a:gd name="T111" fmla="*/ 113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62" h="1190">
                  <a:moveTo>
                    <a:pt x="1768" y="1112"/>
                  </a:moveTo>
                  <a:lnTo>
                    <a:pt x="1768" y="1112"/>
                  </a:lnTo>
                  <a:lnTo>
                    <a:pt x="1808" y="1084"/>
                  </a:lnTo>
                  <a:lnTo>
                    <a:pt x="1848" y="1052"/>
                  </a:lnTo>
                  <a:lnTo>
                    <a:pt x="1848" y="1052"/>
                  </a:lnTo>
                  <a:lnTo>
                    <a:pt x="1884" y="1020"/>
                  </a:lnTo>
                  <a:lnTo>
                    <a:pt x="1918" y="984"/>
                  </a:lnTo>
                  <a:lnTo>
                    <a:pt x="1950" y="946"/>
                  </a:lnTo>
                  <a:lnTo>
                    <a:pt x="1982" y="906"/>
                  </a:lnTo>
                  <a:lnTo>
                    <a:pt x="2012" y="862"/>
                  </a:lnTo>
                  <a:lnTo>
                    <a:pt x="2042" y="816"/>
                  </a:lnTo>
                  <a:lnTo>
                    <a:pt x="2072" y="766"/>
                  </a:lnTo>
                  <a:lnTo>
                    <a:pt x="2098" y="714"/>
                  </a:lnTo>
                  <a:lnTo>
                    <a:pt x="2126" y="658"/>
                  </a:lnTo>
                  <a:lnTo>
                    <a:pt x="2150" y="600"/>
                  </a:lnTo>
                  <a:lnTo>
                    <a:pt x="2172" y="538"/>
                  </a:lnTo>
                  <a:lnTo>
                    <a:pt x="2194" y="474"/>
                  </a:lnTo>
                  <a:lnTo>
                    <a:pt x="2214" y="408"/>
                  </a:lnTo>
                  <a:lnTo>
                    <a:pt x="2232" y="340"/>
                  </a:lnTo>
                  <a:lnTo>
                    <a:pt x="2248" y="268"/>
                  </a:lnTo>
                  <a:lnTo>
                    <a:pt x="2262" y="192"/>
                  </a:lnTo>
                  <a:lnTo>
                    <a:pt x="2262" y="192"/>
                  </a:lnTo>
                  <a:lnTo>
                    <a:pt x="2242" y="196"/>
                  </a:lnTo>
                  <a:lnTo>
                    <a:pt x="2242" y="196"/>
                  </a:lnTo>
                  <a:lnTo>
                    <a:pt x="2228" y="196"/>
                  </a:lnTo>
                  <a:lnTo>
                    <a:pt x="2214" y="196"/>
                  </a:lnTo>
                  <a:lnTo>
                    <a:pt x="2200" y="192"/>
                  </a:lnTo>
                  <a:lnTo>
                    <a:pt x="2188" y="186"/>
                  </a:lnTo>
                  <a:lnTo>
                    <a:pt x="2180" y="178"/>
                  </a:lnTo>
                  <a:lnTo>
                    <a:pt x="2172" y="168"/>
                  </a:lnTo>
                  <a:lnTo>
                    <a:pt x="2172" y="162"/>
                  </a:lnTo>
                  <a:lnTo>
                    <a:pt x="2170" y="156"/>
                  </a:lnTo>
                  <a:lnTo>
                    <a:pt x="2172" y="148"/>
                  </a:lnTo>
                  <a:lnTo>
                    <a:pt x="2174" y="142"/>
                  </a:lnTo>
                  <a:lnTo>
                    <a:pt x="2174" y="142"/>
                  </a:lnTo>
                  <a:lnTo>
                    <a:pt x="2178" y="132"/>
                  </a:lnTo>
                  <a:lnTo>
                    <a:pt x="2178" y="132"/>
                  </a:lnTo>
                  <a:lnTo>
                    <a:pt x="2188" y="112"/>
                  </a:lnTo>
                  <a:lnTo>
                    <a:pt x="2188" y="112"/>
                  </a:lnTo>
                  <a:lnTo>
                    <a:pt x="2194" y="92"/>
                  </a:lnTo>
                  <a:lnTo>
                    <a:pt x="2196" y="72"/>
                  </a:lnTo>
                  <a:lnTo>
                    <a:pt x="2196" y="62"/>
                  </a:lnTo>
                  <a:lnTo>
                    <a:pt x="2194" y="52"/>
                  </a:lnTo>
                  <a:lnTo>
                    <a:pt x="2190" y="42"/>
                  </a:lnTo>
                  <a:lnTo>
                    <a:pt x="2186" y="32"/>
                  </a:lnTo>
                  <a:lnTo>
                    <a:pt x="2178" y="24"/>
                  </a:lnTo>
                  <a:lnTo>
                    <a:pt x="2168" y="16"/>
                  </a:lnTo>
                  <a:lnTo>
                    <a:pt x="2158" y="10"/>
                  </a:lnTo>
                  <a:lnTo>
                    <a:pt x="2144" y="4"/>
                  </a:lnTo>
                  <a:lnTo>
                    <a:pt x="2126" y="0"/>
                  </a:lnTo>
                  <a:lnTo>
                    <a:pt x="2106" y="0"/>
                  </a:lnTo>
                  <a:lnTo>
                    <a:pt x="2082" y="0"/>
                  </a:lnTo>
                  <a:lnTo>
                    <a:pt x="2056" y="2"/>
                  </a:lnTo>
                  <a:lnTo>
                    <a:pt x="2056" y="2"/>
                  </a:lnTo>
                  <a:lnTo>
                    <a:pt x="2024" y="8"/>
                  </a:lnTo>
                  <a:lnTo>
                    <a:pt x="2000" y="16"/>
                  </a:lnTo>
                  <a:lnTo>
                    <a:pt x="1978" y="24"/>
                  </a:lnTo>
                  <a:lnTo>
                    <a:pt x="1962" y="34"/>
                  </a:lnTo>
                  <a:lnTo>
                    <a:pt x="1950" y="44"/>
                  </a:lnTo>
                  <a:lnTo>
                    <a:pt x="1942" y="56"/>
                  </a:lnTo>
                  <a:lnTo>
                    <a:pt x="1938" y="68"/>
                  </a:lnTo>
                  <a:lnTo>
                    <a:pt x="1936" y="80"/>
                  </a:lnTo>
                  <a:lnTo>
                    <a:pt x="1936" y="94"/>
                  </a:lnTo>
                  <a:lnTo>
                    <a:pt x="1938" y="106"/>
                  </a:lnTo>
                  <a:lnTo>
                    <a:pt x="1942" y="118"/>
                  </a:lnTo>
                  <a:lnTo>
                    <a:pt x="1948" y="128"/>
                  </a:lnTo>
                  <a:lnTo>
                    <a:pt x="1960" y="148"/>
                  </a:lnTo>
                  <a:lnTo>
                    <a:pt x="1972" y="162"/>
                  </a:lnTo>
                  <a:lnTo>
                    <a:pt x="1972" y="162"/>
                  </a:lnTo>
                  <a:lnTo>
                    <a:pt x="1980" y="172"/>
                  </a:lnTo>
                  <a:lnTo>
                    <a:pt x="1986" y="182"/>
                  </a:lnTo>
                  <a:lnTo>
                    <a:pt x="1988" y="192"/>
                  </a:lnTo>
                  <a:lnTo>
                    <a:pt x="1986" y="202"/>
                  </a:lnTo>
                  <a:lnTo>
                    <a:pt x="1986" y="202"/>
                  </a:lnTo>
                  <a:lnTo>
                    <a:pt x="1982" y="208"/>
                  </a:lnTo>
                  <a:lnTo>
                    <a:pt x="1978" y="214"/>
                  </a:lnTo>
                  <a:lnTo>
                    <a:pt x="1972" y="220"/>
                  </a:lnTo>
                  <a:lnTo>
                    <a:pt x="1964" y="226"/>
                  </a:lnTo>
                  <a:lnTo>
                    <a:pt x="1946" y="234"/>
                  </a:lnTo>
                  <a:lnTo>
                    <a:pt x="1930" y="238"/>
                  </a:lnTo>
                  <a:lnTo>
                    <a:pt x="1930" y="238"/>
                  </a:lnTo>
                  <a:lnTo>
                    <a:pt x="1880" y="244"/>
                  </a:lnTo>
                  <a:lnTo>
                    <a:pt x="1848" y="246"/>
                  </a:lnTo>
                  <a:lnTo>
                    <a:pt x="1812" y="246"/>
                  </a:lnTo>
                  <a:lnTo>
                    <a:pt x="1774" y="244"/>
                  </a:lnTo>
                  <a:lnTo>
                    <a:pt x="1732" y="240"/>
                  </a:lnTo>
                  <a:lnTo>
                    <a:pt x="1688" y="234"/>
                  </a:lnTo>
                  <a:lnTo>
                    <a:pt x="1640" y="224"/>
                  </a:lnTo>
                  <a:lnTo>
                    <a:pt x="1640" y="224"/>
                  </a:lnTo>
                  <a:lnTo>
                    <a:pt x="1640" y="222"/>
                  </a:lnTo>
                  <a:lnTo>
                    <a:pt x="1640" y="222"/>
                  </a:lnTo>
                  <a:lnTo>
                    <a:pt x="1594" y="212"/>
                  </a:lnTo>
                  <a:lnTo>
                    <a:pt x="1548" y="206"/>
                  </a:lnTo>
                  <a:lnTo>
                    <a:pt x="1506" y="200"/>
                  </a:lnTo>
                  <a:lnTo>
                    <a:pt x="1468" y="200"/>
                  </a:lnTo>
                  <a:lnTo>
                    <a:pt x="1432" y="200"/>
                  </a:lnTo>
                  <a:lnTo>
                    <a:pt x="1402" y="202"/>
                  </a:lnTo>
                  <a:lnTo>
                    <a:pt x="1352" y="206"/>
                  </a:lnTo>
                  <a:lnTo>
                    <a:pt x="1352" y="206"/>
                  </a:lnTo>
                  <a:lnTo>
                    <a:pt x="1340" y="208"/>
                  </a:lnTo>
                  <a:lnTo>
                    <a:pt x="1328" y="214"/>
                  </a:lnTo>
                  <a:lnTo>
                    <a:pt x="1316" y="220"/>
                  </a:lnTo>
                  <a:lnTo>
                    <a:pt x="1306" y="228"/>
                  </a:lnTo>
                  <a:lnTo>
                    <a:pt x="1298" y="238"/>
                  </a:lnTo>
                  <a:lnTo>
                    <a:pt x="1294" y="248"/>
                  </a:lnTo>
                  <a:lnTo>
                    <a:pt x="1294" y="260"/>
                  </a:lnTo>
                  <a:lnTo>
                    <a:pt x="1298" y="270"/>
                  </a:lnTo>
                  <a:lnTo>
                    <a:pt x="1298" y="270"/>
                  </a:lnTo>
                  <a:lnTo>
                    <a:pt x="1302" y="278"/>
                  </a:lnTo>
                  <a:lnTo>
                    <a:pt x="1308" y="284"/>
                  </a:lnTo>
                  <a:lnTo>
                    <a:pt x="1308" y="284"/>
                  </a:lnTo>
                  <a:lnTo>
                    <a:pt x="1320" y="296"/>
                  </a:lnTo>
                  <a:lnTo>
                    <a:pt x="1330" y="312"/>
                  </a:lnTo>
                  <a:lnTo>
                    <a:pt x="1330" y="312"/>
                  </a:lnTo>
                  <a:lnTo>
                    <a:pt x="1338" y="330"/>
                  </a:lnTo>
                  <a:lnTo>
                    <a:pt x="1344" y="348"/>
                  </a:lnTo>
                  <a:lnTo>
                    <a:pt x="1344" y="358"/>
                  </a:lnTo>
                  <a:lnTo>
                    <a:pt x="1344" y="368"/>
                  </a:lnTo>
                  <a:lnTo>
                    <a:pt x="1342" y="376"/>
                  </a:lnTo>
                  <a:lnTo>
                    <a:pt x="1340" y="386"/>
                  </a:lnTo>
                  <a:lnTo>
                    <a:pt x="1334" y="396"/>
                  </a:lnTo>
                  <a:lnTo>
                    <a:pt x="1326" y="404"/>
                  </a:lnTo>
                  <a:lnTo>
                    <a:pt x="1316" y="412"/>
                  </a:lnTo>
                  <a:lnTo>
                    <a:pt x="1304" y="420"/>
                  </a:lnTo>
                  <a:lnTo>
                    <a:pt x="1288" y="426"/>
                  </a:lnTo>
                  <a:lnTo>
                    <a:pt x="1270" y="432"/>
                  </a:lnTo>
                  <a:lnTo>
                    <a:pt x="1250" y="438"/>
                  </a:lnTo>
                  <a:lnTo>
                    <a:pt x="1226" y="442"/>
                  </a:lnTo>
                  <a:lnTo>
                    <a:pt x="1226" y="442"/>
                  </a:lnTo>
                  <a:lnTo>
                    <a:pt x="1198" y="444"/>
                  </a:lnTo>
                  <a:lnTo>
                    <a:pt x="1174" y="446"/>
                  </a:lnTo>
                  <a:lnTo>
                    <a:pt x="1154" y="444"/>
                  </a:lnTo>
                  <a:lnTo>
                    <a:pt x="1136" y="440"/>
                  </a:lnTo>
                  <a:lnTo>
                    <a:pt x="1122" y="434"/>
                  </a:lnTo>
                  <a:lnTo>
                    <a:pt x="1110" y="428"/>
                  </a:lnTo>
                  <a:lnTo>
                    <a:pt x="1102" y="420"/>
                  </a:lnTo>
                  <a:lnTo>
                    <a:pt x="1094" y="410"/>
                  </a:lnTo>
                  <a:lnTo>
                    <a:pt x="1094" y="410"/>
                  </a:lnTo>
                  <a:lnTo>
                    <a:pt x="1088" y="398"/>
                  </a:lnTo>
                  <a:lnTo>
                    <a:pt x="1086" y="384"/>
                  </a:lnTo>
                  <a:lnTo>
                    <a:pt x="1086" y="370"/>
                  </a:lnTo>
                  <a:lnTo>
                    <a:pt x="1086" y="356"/>
                  </a:lnTo>
                  <a:lnTo>
                    <a:pt x="1090" y="344"/>
                  </a:lnTo>
                  <a:lnTo>
                    <a:pt x="1094" y="332"/>
                  </a:lnTo>
                  <a:lnTo>
                    <a:pt x="1102" y="312"/>
                  </a:lnTo>
                  <a:lnTo>
                    <a:pt x="1102" y="312"/>
                  </a:lnTo>
                  <a:lnTo>
                    <a:pt x="1108" y="300"/>
                  </a:lnTo>
                  <a:lnTo>
                    <a:pt x="1110" y="290"/>
                  </a:lnTo>
                  <a:lnTo>
                    <a:pt x="1110" y="280"/>
                  </a:lnTo>
                  <a:lnTo>
                    <a:pt x="1106" y="270"/>
                  </a:lnTo>
                  <a:lnTo>
                    <a:pt x="1106" y="270"/>
                  </a:lnTo>
                  <a:lnTo>
                    <a:pt x="1100" y="264"/>
                  </a:lnTo>
                  <a:lnTo>
                    <a:pt x="1094" y="260"/>
                  </a:lnTo>
                  <a:lnTo>
                    <a:pt x="1086" y="256"/>
                  </a:lnTo>
                  <a:lnTo>
                    <a:pt x="1078" y="252"/>
                  </a:lnTo>
                  <a:lnTo>
                    <a:pt x="1058" y="248"/>
                  </a:lnTo>
                  <a:lnTo>
                    <a:pt x="1040" y="248"/>
                  </a:lnTo>
                  <a:lnTo>
                    <a:pt x="1040" y="248"/>
                  </a:lnTo>
                  <a:lnTo>
                    <a:pt x="992" y="256"/>
                  </a:lnTo>
                  <a:lnTo>
                    <a:pt x="960" y="264"/>
                  </a:lnTo>
                  <a:lnTo>
                    <a:pt x="926" y="272"/>
                  </a:lnTo>
                  <a:lnTo>
                    <a:pt x="890" y="284"/>
                  </a:lnTo>
                  <a:lnTo>
                    <a:pt x="850" y="300"/>
                  </a:lnTo>
                  <a:lnTo>
                    <a:pt x="808" y="318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44" y="354"/>
                  </a:lnTo>
                  <a:lnTo>
                    <a:pt x="744" y="354"/>
                  </a:lnTo>
                  <a:lnTo>
                    <a:pt x="704" y="374"/>
                  </a:lnTo>
                  <a:lnTo>
                    <a:pt x="666" y="390"/>
                  </a:lnTo>
                  <a:lnTo>
                    <a:pt x="630" y="404"/>
                  </a:lnTo>
                  <a:lnTo>
                    <a:pt x="596" y="414"/>
                  </a:lnTo>
                  <a:lnTo>
                    <a:pt x="566" y="422"/>
                  </a:lnTo>
                  <a:lnTo>
                    <a:pt x="538" y="428"/>
                  </a:lnTo>
                  <a:lnTo>
                    <a:pt x="492" y="436"/>
                  </a:lnTo>
                  <a:lnTo>
                    <a:pt x="492" y="436"/>
                  </a:lnTo>
                  <a:lnTo>
                    <a:pt x="492" y="436"/>
                  </a:lnTo>
                  <a:lnTo>
                    <a:pt x="492" y="436"/>
                  </a:lnTo>
                  <a:lnTo>
                    <a:pt x="478" y="436"/>
                  </a:lnTo>
                  <a:lnTo>
                    <a:pt x="478" y="436"/>
                  </a:lnTo>
                  <a:lnTo>
                    <a:pt x="478" y="436"/>
                  </a:lnTo>
                  <a:lnTo>
                    <a:pt x="478" y="436"/>
                  </a:lnTo>
                  <a:lnTo>
                    <a:pt x="476" y="436"/>
                  </a:lnTo>
                  <a:lnTo>
                    <a:pt x="476" y="436"/>
                  </a:lnTo>
                  <a:lnTo>
                    <a:pt x="466" y="434"/>
                  </a:lnTo>
                  <a:lnTo>
                    <a:pt x="456" y="432"/>
                  </a:lnTo>
                  <a:lnTo>
                    <a:pt x="446" y="428"/>
                  </a:lnTo>
                  <a:lnTo>
                    <a:pt x="438" y="424"/>
                  </a:lnTo>
                  <a:lnTo>
                    <a:pt x="432" y="418"/>
                  </a:lnTo>
                  <a:lnTo>
                    <a:pt x="426" y="412"/>
                  </a:lnTo>
                  <a:lnTo>
                    <a:pt x="422" y="404"/>
                  </a:lnTo>
                  <a:lnTo>
                    <a:pt x="422" y="394"/>
                  </a:lnTo>
                  <a:lnTo>
                    <a:pt x="422" y="394"/>
                  </a:lnTo>
                  <a:lnTo>
                    <a:pt x="422" y="390"/>
                  </a:lnTo>
                  <a:lnTo>
                    <a:pt x="422" y="390"/>
                  </a:lnTo>
                  <a:lnTo>
                    <a:pt x="424" y="380"/>
                  </a:lnTo>
                  <a:lnTo>
                    <a:pt x="430" y="372"/>
                  </a:lnTo>
                  <a:lnTo>
                    <a:pt x="430" y="372"/>
                  </a:lnTo>
                  <a:lnTo>
                    <a:pt x="432" y="366"/>
                  </a:lnTo>
                  <a:lnTo>
                    <a:pt x="432" y="366"/>
                  </a:lnTo>
                  <a:lnTo>
                    <a:pt x="432" y="366"/>
                  </a:lnTo>
                  <a:lnTo>
                    <a:pt x="432" y="366"/>
                  </a:lnTo>
                  <a:lnTo>
                    <a:pt x="436" y="360"/>
                  </a:lnTo>
                  <a:lnTo>
                    <a:pt x="436" y="360"/>
                  </a:lnTo>
                  <a:lnTo>
                    <a:pt x="440" y="346"/>
                  </a:lnTo>
                  <a:lnTo>
                    <a:pt x="444" y="330"/>
                  </a:lnTo>
                  <a:lnTo>
                    <a:pt x="446" y="314"/>
                  </a:lnTo>
                  <a:lnTo>
                    <a:pt x="446" y="296"/>
                  </a:lnTo>
                  <a:lnTo>
                    <a:pt x="446" y="296"/>
                  </a:lnTo>
                  <a:lnTo>
                    <a:pt x="446" y="296"/>
                  </a:lnTo>
                  <a:lnTo>
                    <a:pt x="446" y="296"/>
                  </a:lnTo>
                  <a:lnTo>
                    <a:pt x="444" y="290"/>
                  </a:lnTo>
                  <a:lnTo>
                    <a:pt x="444" y="290"/>
                  </a:lnTo>
                  <a:lnTo>
                    <a:pt x="442" y="284"/>
                  </a:lnTo>
                  <a:lnTo>
                    <a:pt x="442" y="284"/>
                  </a:lnTo>
                  <a:lnTo>
                    <a:pt x="438" y="276"/>
                  </a:lnTo>
                  <a:lnTo>
                    <a:pt x="432" y="266"/>
                  </a:lnTo>
                  <a:lnTo>
                    <a:pt x="426" y="260"/>
                  </a:lnTo>
                  <a:lnTo>
                    <a:pt x="416" y="252"/>
                  </a:lnTo>
                  <a:lnTo>
                    <a:pt x="404" y="246"/>
                  </a:lnTo>
                  <a:lnTo>
                    <a:pt x="390" y="242"/>
                  </a:lnTo>
                  <a:lnTo>
                    <a:pt x="374" y="240"/>
                  </a:lnTo>
                  <a:lnTo>
                    <a:pt x="354" y="238"/>
                  </a:lnTo>
                  <a:lnTo>
                    <a:pt x="354" y="238"/>
                  </a:lnTo>
                  <a:lnTo>
                    <a:pt x="332" y="240"/>
                  </a:lnTo>
                  <a:lnTo>
                    <a:pt x="306" y="242"/>
                  </a:lnTo>
                  <a:lnTo>
                    <a:pt x="306" y="242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52" y="254"/>
                  </a:lnTo>
                  <a:lnTo>
                    <a:pt x="232" y="262"/>
                  </a:lnTo>
                  <a:lnTo>
                    <a:pt x="218" y="270"/>
                  </a:lnTo>
                  <a:lnTo>
                    <a:pt x="206" y="280"/>
                  </a:lnTo>
                  <a:lnTo>
                    <a:pt x="196" y="292"/>
                  </a:lnTo>
                  <a:lnTo>
                    <a:pt x="190" y="302"/>
                  </a:lnTo>
                  <a:lnTo>
                    <a:pt x="188" y="314"/>
                  </a:lnTo>
                  <a:lnTo>
                    <a:pt x="188" y="326"/>
                  </a:lnTo>
                  <a:lnTo>
                    <a:pt x="188" y="326"/>
                  </a:lnTo>
                  <a:lnTo>
                    <a:pt x="188" y="336"/>
                  </a:lnTo>
                  <a:lnTo>
                    <a:pt x="192" y="348"/>
                  </a:lnTo>
                  <a:lnTo>
                    <a:pt x="196" y="358"/>
                  </a:lnTo>
                  <a:lnTo>
                    <a:pt x="200" y="370"/>
                  </a:lnTo>
                  <a:lnTo>
                    <a:pt x="212" y="386"/>
                  </a:lnTo>
                  <a:lnTo>
                    <a:pt x="224" y="400"/>
                  </a:lnTo>
                  <a:lnTo>
                    <a:pt x="224" y="400"/>
                  </a:lnTo>
                  <a:lnTo>
                    <a:pt x="232" y="410"/>
                  </a:lnTo>
                  <a:lnTo>
                    <a:pt x="238" y="420"/>
                  </a:lnTo>
                  <a:lnTo>
                    <a:pt x="238" y="430"/>
                  </a:lnTo>
                  <a:lnTo>
                    <a:pt x="236" y="440"/>
                  </a:lnTo>
                  <a:lnTo>
                    <a:pt x="236" y="440"/>
                  </a:lnTo>
                  <a:lnTo>
                    <a:pt x="234" y="446"/>
                  </a:lnTo>
                  <a:lnTo>
                    <a:pt x="230" y="452"/>
                  </a:lnTo>
                  <a:lnTo>
                    <a:pt x="218" y="462"/>
                  </a:lnTo>
                  <a:lnTo>
                    <a:pt x="204" y="472"/>
                  </a:lnTo>
                  <a:lnTo>
                    <a:pt x="188" y="476"/>
                  </a:lnTo>
                  <a:lnTo>
                    <a:pt x="188" y="476"/>
                  </a:lnTo>
                  <a:lnTo>
                    <a:pt x="180" y="478"/>
                  </a:lnTo>
                  <a:lnTo>
                    <a:pt x="180" y="478"/>
                  </a:lnTo>
                  <a:lnTo>
                    <a:pt x="170" y="480"/>
                  </a:lnTo>
                  <a:lnTo>
                    <a:pt x="170" y="480"/>
                  </a:lnTo>
                  <a:lnTo>
                    <a:pt x="138" y="482"/>
                  </a:lnTo>
                  <a:lnTo>
                    <a:pt x="98" y="484"/>
                  </a:lnTo>
                  <a:lnTo>
                    <a:pt x="52" y="484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6" y="530"/>
                  </a:lnTo>
                  <a:lnTo>
                    <a:pt x="34" y="576"/>
                  </a:lnTo>
                  <a:lnTo>
                    <a:pt x="52" y="620"/>
                  </a:lnTo>
                  <a:lnTo>
                    <a:pt x="70" y="664"/>
                  </a:lnTo>
                  <a:lnTo>
                    <a:pt x="90" y="706"/>
                  </a:lnTo>
                  <a:lnTo>
                    <a:pt x="110" y="746"/>
                  </a:lnTo>
                  <a:lnTo>
                    <a:pt x="132" y="784"/>
                  </a:lnTo>
                  <a:lnTo>
                    <a:pt x="154" y="822"/>
                  </a:lnTo>
                  <a:lnTo>
                    <a:pt x="176" y="856"/>
                  </a:lnTo>
                  <a:lnTo>
                    <a:pt x="198" y="890"/>
                  </a:lnTo>
                  <a:lnTo>
                    <a:pt x="222" y="922"/>
                  </a:lnTo>
                  <a:lnTo>
                    <a:pt x="246" y="952"/>
                  </a:lnTo>
                  <a:lnTo>
                    <a:pt x="272" y="980"/>
                  </a:lnTo>
                  <a:lnTo>
                    <a:pt x="298" y="1008"/>
                  </a:lnTo>
                  <a:lnTo>
                    <a:pt x="322" y="1032"/>
                  </a:lnTo>
                  <a:lnTo>
                    <a:pt x="348" y="1056"/>
                  </a:lnTo>
                  <a:lnTo>
                    <a:pt x="376" y="1076"/>
                  </a:lnTo>
                  <a:lnTo>
                    <a:pt x="402" y="1096"/>
                  </a:lnTo>
                  <a:lnTo>
                    <a:pt x="430" y="1114"/>
                  </a:lnTo>
                  <a:lnTo>
                    <a:pt x="456" y="1130"/>
                  </a:lnTo>
                  <a:lnTo>
                    <a:pt x="484" y="1144"/>
                  </a:lnTo>
                  <a:lnTo>
                    <a:pt x="512" y="1156"/>
                  </a:lnTo>
                  <a:lnTo>
                    <a:pt x="540" y="1166"/>
                  </a:lnTo>
                  <a:lnTo>
                    <a:pt x="568" y="1176"/>
                  </a:lnTo>
                  <a:lnTo>
                    <a:pt x="596" y="1182"/>
                  </a:lnTo>
                  <a:lnTo>
                    <a:pt x="624" y="1186"/>
                  </a:lnTo>
                  <a:lnTo>
                    <a:pt x="652" y="1190"/>
                  </a:lnTo>
                  <a:lnTo>
                    <a:pt x="680" y="1190"/>
                  </a:lnTo>
                  <a:lnTo>
                    <a:pt x="708" y="1188"/>
                  </a:lnTo>
                  <a:lnTo>
                    <a:pt x="736" y="1186"/>
                  </a:lnTo>
                  <a:lnTo>
                    <a:pt x="764" y="1180"/>
                  </a:lnTo>
                  <a:lnTo>
                    <a:pt x="792" y="1174"/>
                  </a:lnTo>
                  <a:lnTo>
                    <a:pt x="792" y="1174"/>
                  </a:lnTo>
                  <a:lnTo>
                    <a:pt x="850" y="1154"/>
                  </a:lnTo>
                  <a:lnTo>
                    <a:pt x="900" y="1136"/>
                  </a:lnTo>
                  <a:lnTo>
                    <a:pt x="900" y="1136"/>
                  </a:lnTo>
                  <a:lnTo>
                    <a:pt x="936" y="1122"/>
                  </a:lnTo>
                  <a:lnTo>
                    <a:pt x="970" y="1106"/>
                  </a:lnTo>
                  <a:lnTo>
                    <a:pt x="998" y="1092"/>
                  </a:lnTo>
                  <a:lnTo>
                    <a:pt x="1024" y="1078"/>
                  </a:lnTo>
                  <a:lnTo>
                    <a:pt x="1046" y="1064"/>
                  </a:lnTo>
                  <a:lnTo>
                    <a:pt x="1066" y="1052"/>
                  </a:lnTo>
                  <a:lnTo>
                    <a:pt x="1096" y="1026"/>
                  </a:lnTo>
                  <a:lnTo>
                    <a:pt x="1096" y="1026"/>
                  </a:lnTo>
                  <a:lnTo>
                    <a:pt x="1112" y="1040"/>
                  </a:lnTo>
                  <a:lnTo>
                    <a:pt x="1132" y="1054"/>
                  </a:lnTo>
                  <a:lnTo>
                    <a:pt x="1154" y="1070"/>
                  </a:lnTo>
                  <a:lnTo>
                    <a:pt x="1182" y="1086"/>
                  </a:lnTo>
                  <a:lnTo>
                    <a:pt x="1182" y="1086"/>
                  </a:lnTo>
                  <a:lnTo>
                    <a:pt x="1222" y="1106"/>
                  </a:lnTo>
                  <a:lnTo>
                    <a:pt x="1272" y="1128"/>
                  </a:lnTo>
                  <a:lnTo>
                    <a:pt x="1332" y="1152"/>
                  </a:lnTo>
                  <a:lnTo>
                    <a:pt x="1402" y="1174"/>
                  </a:lnTo>
                  <a:lnTo>
                    <a:pt x="1402" y="1174"/>
                  </a:lnTo>
                  <a:lnTo>
                    <a:pt x="1422" y="1180"/>
                  </a:lnTo>
                  <a:lnTo>
                    <a:pt x="1444" y="1184"/>
                  </a:lnTo>
                  <a:lnTo>
                    <a:pt x="1444" y="1184"/>
                  </a:lnTo>
                  <a:lnTo>
                    <a:pt x="1484" y="1188"/>
                  </a:lnTo>
                  <a:lnTo>
                    <a:pt x="1484" y="1188"/>
                  </a:lnTo>
                  <a:lnTo>
                    <a:pt x="1520" y="1190"/>
                  </a:lnTo>
                  <a:lnTo>
                    <a:pt x="1556" y="1188"/>
                  </a:lnTo>
                  <a:lnTo>
                    <a:pt x="1590" y="1182"/>
                  </a:lnTo>
                  <a:lnTo>
                    <a:pt x="1626" y="1174"/>
                  </a:lnTo>
                  <a:lnTo>
                    <a:pt x="1662" y="1164"/>
                  </a:lnTo>
                  <a:lnTo>
                    <a:pt x="1698" y="1150"/>
                  </a:lnTo>
                  <a:lnTo>
                    <a:pt x="1732" y="1132"/>
                  </a:lnTo>
                  <a:lnTo>
                    <a:pt x="1768" y="1112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6183819" y="3893334"/>
              <a:ext cx="4239957" cy="2230570"/>
            </a:xfrm>
            <a:custGeom>
              <a:avLst/>
              <a:gdLst>
                <a:gd name="T0" fmla="*/ 1884 w 2262"/>
                <a:gd name="T1" fmla="*/ 1020 h 1190"/>
                <a:gd name="T2" fmla="*/ 2072 w 2262"/>
                <a:gd name="T3" fmla="*/ 766 h 1190"/>
                <a:gd name="T4" fmla="*/ 2214 w 2262"/>
                <a:gd name="T5" fmla="*/ 408 h 1190"/>
                <a:gd name="T6" fmla="*/ 2242 w 2262"/>
                <a:gd name="T7" fmla="*/ 196 h 1190"/>
                <a:gd name="T8" fmla="*/ 2172 w 2262"/>
                <a:gd name="T9" fmla="*/ 168 h 1190"/>
                <a:gd name="T10" fmla="*/ 2178 w 2262"/>
                <a:gd name="T11" fmla="*/ 132 h 1190"/>
                <a:gd name="T12" fmla="*/ 2196 w 2262"/>
                <a:gd name="T13" fmla="*/ 62 h 1190"/>
                <a:gd name="T14" fmla="*/ 2158 w 2262"/>
                <a:gd name="T15" fmla="*/ 10 h 1190"/>
                <a:gd name="T16" fmla="*/ 2056 w 2262"/>
                <a:gd name="T17" fmla="*/ 2 h 1190"/>
                <a:gd name="T18" fmla="*/ 1942 w 2262"/>
                <a:gd name="T19" fmla="*/ 56 h 1190"/>
                <a:gd name="T20" fmla="*/ 1948 w 2262"/>
                <a:gd name="T21" fmla="*/ 128 h 1190"/>
                <a:gd name="T22" fmla="*/ 1988 w 2262"/>
                <a:gd name="T23" fmla="*/ 192 h 1190"/>
                <a:gd name="T24" fmla="*/ 1964 w 2262"/>
                <a:gd name="T25" fmla="*/ 226 h 1190"/>
                <a:gd name="T26" fmla="*/ 1812 w 2262"/>
                <a:gd name="T27" fmla="*/ 246 h 1190"/>
                <a:gd name="T28" fmla="*/ 1640 w 2262"/>
                <a:gd name="T29" fmla="*/ 222 h 1190"/>
                <a:gd name="T30" fmla="*/ 1432 w 2262"/>
                <a:gd name="T31" fmla="*/ 200 h 1190"/>
                <a:gd name="T32" fmla="*/ 1316 w 2262"/>
                <a:gd name="T33" fmla="*/ 220 h 1190"/>
                <a:gd name="T34" fmla="*/ 1298 w 2262"/>
                <a:gd name="T35" fmla="*/ 270 h 1190"/>
                <a:gd name="T36" fmla="*/ 1330 w 2262"/>
                <a:gd name="T37" fmla="*/ 312 h 1190"/>
                <a:gd name="T38" fmla="*/ 1340 w 2262"/>
                <a:gd name="T39" fmla="*/ 386 h 1190"/>
                <a:gd name="T40" fmla="*/ 1270 w 2262"/>
                <a:gd name="T41" fmla="*/ 432 h 1190"/>
                <a:gd name="T42" fmla="*/ 1154 w 2262"/>
                <a:gd name="T43" fmla="*/ 444 h 1190"/>
                <a:gd name="T44" fmla="*/ 1094 w 2262"/>
                <a:gd name="T45" fmla="*/ 410 h 1190"/>
                <a:gd name="T46" fmla="*/ 1094 w 2262"/>
                <a:gd name="T47" fmla="*/ 332 h 1190"/>
                <a:gd name="T48" fmla="*/ 1106 w 2262"/>
                <a:gd name="T49" fmla="*/ 270 h 1190"/>
                <a:gd name="T50" fmla="*/ 1058 w 2262"/>
                <a:gd name="T51" fmla="*/ 248 h 1190"/>
                <a:gd name="T52" fmla="*/ 890 w 2262"/>
                <a:gd name="T53" fmla="*/ 284 h 1190"/>
                <a:gd name="T54" fmla="*/ 766 w 2262"/>
                <a:gd name="T55" fmla="*/ 342 h 1190"/>
                <a:gd name="T56" fmla="*/ 704 w 2262"/>
                <a:gd name="T57" fmla="*/ 374 h 1190"/>
                <a:gd name="T58" fmla="*/ 492 w 2262"/>
                <a:gd name="T59" fmla="*/ 436 h 1190"/>
                <a:gd name="T60" fmla="*/ 478 w 2262"/>
                <a:gd name="T61" fmla="*/ 436 h 1190"/>
                <a:gd name="T62" fmla="*/ 446 w 2262"/>
                <a:gd name="T63" fmla="*/ 428 h 1190"/>
                <a:gd name="T64" fmla="*/ 422 w 2262"/>
                <a:gd name="T65" fmla="*/ 394 h 1190"/>
                <a:gd name="T66" fmla="*/ 432 w 2262"/>
                <a:gd name="T67" fmla="*/ 366 h 1190"/>
                <a:gd name="T68" fmla="*/ 440 w 2262"/>
                <a:gd name="T69" fmla="*/ 346 h 1190"/>
                <a:gd name="T70" fmla="*/ 446 w 2262"/>
                <a:gd name="T71" fmla="*/ 296 h 1190"/>
                <a:gd name="T72" fmla="*/ 432 w 2262"/>
                <a:gd name="T73" fmla="*/ 266 h 1190"/>
                <a:gd name="T74" fmla="*/ 354 w 2262"/>
                <a:gd name="T75" fmla="*/ 238 h 1190"/>
                <a:gd name="T76" fmla="*/ 276 w 2262"/>
                <a:gd name="T77" fmla="*/ 248 h 1190"/>
                <a:gd name="T78" fmla="*/ 190 w 2262"/>
                <a:gd name="T79" fmla="*/ 302 h 1190"/>
                <a:gd name="T80" fmla="*/ 196 w 2262"/>
                <a:gd name="T81" fmla="*/ 358 h 1190"/>
                <a:gd name="T82" fmla="*/ 238 w 2262"/>
                <a:gd name="T83" fmla="*/ 420 h 1190"/>
                <a:gd name="T84" fmla="*/ 218 w 2262"/>
                <a:gd name="T85" fmla="*/ 462 h 1190"/>
                <a:gd name="T86" fmla="*/ 170 w 2262"/>
                <a:gd name="T87" fmla="*/ 480 h 1190"/>
                <a:gd name="T88" fmla="*/ 0 w 2262"/>
                <a:gd name="T89" fmla="*/ 482 h 1190"/>
                <a:gd name="T90" fmla="*/ 110 w 2262"/>
                <a:gd name="T91" fmla="*/ 746 h 1190"/>
                <a:gd name="T92" fmla="*/ 246 w 2262"/>
                <a:gd name="T93" fmla="*/ 952 h 1190"/>
                <a:gd name="T94" fmla="*/ 402 w 2262"/>
                <a:gd name="T95" fmla="*/ 1096 h 1190"/>
                <a:gd name="T96" fmla="*/ 568 w 2262"/>
                <a:gd name="T97" fmla="*/ 1176 h 1190"/>
                <a:gd name="T98" fmla="*/ 736 w 2262"/>
                <a:gd name="T99" fmla="*/ 1186 h 1190"/>
                <a:gd name="T100" fmla="*/ 900 w 2262"/>
                <a:gd name="T101" fmla="*/ 1136 h 1190"/>
                <a:gd name="T102" fmla="*/ 1066 w 2262"/>
                <a:gd name="T103" fmla="*/ 1052 h 1190"/>
                <a:gd name="T104" fmla="*/ 1182 w 2262"/>
                <a:gd name="T105" fmla="*/ 1086 h 1190"/>
                <a:gd name="T106" fmla="*/ 1402 w 2262"/>
                <a:gd name="T107" fmla="*/ 1174 h 1190"/>
                <a:gd name="T108" fmla="*/ 1520 w 2262"/>
                <a:gd name="T109" fmla="*/ 1190 h 1190"/>
                <a:gd name="T110" fmla="*/ 1732 w 2262"/>
                <a:gd name="T111" fmla="*/ 113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62" h="1190">
                  <a:moveTo>
                    <a:pt x="1768" y="1112"/>
                  </a:moveTo>
                  <a:lnTo>
                    <a:pt x="1768" y="1112"/>
                  </a:lnTo>
                  <a:lnTo>
                    <a:pt x="1808" y="1084"/>
                  </a:lnTo>
                  <a:lnTo>
                    <a:pt x="1848" y="1052"/>
                  </a:lnTo>
                  <a:lnTo>
                    <a:pt x="1848" y="1052"/>
                  </a:lnTo>
                  <a:lnTo>
                    <a:pt x="1884" y="1020"/>
                  </a:lnTo>
                  <a:lnTo>
                    <a:pt x="1918" y="984"/>
                  </a:lnTo>
                  <a:lnTo>
                    <a:pt x="1950" y="946"/>
                  </a:lnTo>
                  <a:lnTo>
                    <a:pt x="1982" y="906"/>
                  </a:lnTo>
                  <a:lnTo>
                    <a:pt x="2012" y="862"/>
                  </a:lnTo>
                  <a:lnTo>
                    <a:pt x="2042" y="816"/>
                  </a:lnTo>
                  <a:lnTo>
                    <a:pt x="2072" y="766"/>
                  </a:lnTo>
                  <a:lnTo>
                    <a:pt x="2098" y="714"/>
                  </a:lnTo>
                  <a:lnTo>
                    <a:pt x="2126" y="658"/>
                  </a:lnTo>
                  <a:lnTo>
                    <a:pt x="2150" y="600"/>
                  </a:lnTo>
                  <a:lnTo>
                    <a:pt x="2172" y="538"/>
                  </a:lnTo>
                  <a:lnTo>
                    <a:pt x="2194" y="474"/>
                  </a:lnTo>
                  <a:lnTo>
                    <a:pt x="2214" y="408"/>
                  </a:lnTo>
                  <a:lnTo>
                    <a:pt x="2232" y="340"/>
                  </a:lnTo>
                  <a:lnTo>
                    <a:pt x="2248" y="268"/>
                  </a:lnTo>
                  <a:lnTo>
                    <a:pt x="2262" y="192"/>
                  </a:lnTo>
                  <a:lnTo>
                    <a:pt x="2262" y="192"/>
                  </a:lnTo>
                  <a:lnTo>
                    <a:pt x="2242" y="196"/>
                  </a:lnTo>
                  <a:lnTo>
                    <a:pt x="2242" y="196"/>
                  </a:lnTo>
                  <a:lnTo>
                    <a:pt x="2228" y="196"/>
                  </a:lnTo>
                  <a:lnTo>
                    <a:pt x="2214" y="196"/>
                  </a:lnTo>
                  <a:lnTo>
                    <a:pt x="2200" y="192"/>
                  </a:lnTo>
                  <a:lnTo>
                    <a:pt x="2188" y="186"/>
                  </a:lnTo>
                  <a:lnTo>
                    <a:pt x="2180" y="178"/>
                  </a:lnTo>
                  <a:lnTo>
                    <a:pt x="2172" y="168"/>
                  </a:lnTo>
                  <a:lnTo>
                    <a:pt x="2172" y="162"/>
                  </a:lnTo>
                  <a:lnTo>
                    <a:pt x="2170" y="156"/>
                  </a:lnTo>
                  <a:lnTo>
                    <a:pt x="2172" y="148"/>
                  </a:lnTo>
                  <a:lnTo>
                    <a:pt x="2174" y="142"/>
                  </a:lnTo>
                  <a:lnTo>
                    <a:pt x="2174" y="142"/>
                  </a:lnTo>
                  <a:lnTo>
                    <a:pt x="2178" y="132"/>
                  </a:lnTo>
                  <a:lnTo>
                    <a:pt x="2178" y="132"/>
                  </a:lnTo>
                  <a:lnTo>
                    <a:pt x="2188" y="112"/>
                  </a:lnTo>
                  <a:lnTo>
                    <a:pt x="2188" y="112"/>
                  </a:lnTo>
                  <a:lnTo>
                    <a:pt x="2194" y="92"/>
                  </a:lnTo>
                  <a:lnTo>
                    <a:pt x="2196" y="72"/>
                  </a:lnTo>
                  <a:lnTo>
                    <a:pt x="2196" y="62"/>
                  </a:lnTo>
                  <a:lnTo>
                    <a:pt x="2194" y="52"/>
                  </a:lnTo>
                  <a:lnTo>
                    <a:pt x="2190" y="42"/>
                  </a:lnTo>
                  <a:lnTo>
                    <a:pt x="2186" y="32"/>
                  </a:lnTo>
                  <a:lnTo>
                    <a:pt x="2178" y="24"/>
                  </a:lnTo>
                  <a:lnTo>
                    <a:pt x="2168" y="16"/>
                  </a:lnTo>
                  <a:lnTo>
                    <a:pt x="2158" y="10"/>
                  </a:lnTo>
                  <a:lnTo>
                    <a:pt x="2144" y="4"/>
                  </a:lnTo>
                  <a:lnTo>
                    <a:pt x="2126" y="0"/>
                  </a:lnTo>
                  <a:lnTo>
                    <a:pt x="2106" y="0"/>
                  </a:lnTo>
                  <a:lnTo>
                    <a:pt x="2082" y="0"/>
                  </a:lnTo>
                  <a:lnTo>
                    <a:pt x="2056" y="2"/>
                  </a:lnTo>
                  <a:lnTo>
                    <a:pt x="2056" y="2"/>
                  </a:lnTo>
                  <a:lnTo>
                    <a:pt x="2024" y="8"/>
                  </a:lnTo>
                  <a:lnTo>
                    <a:pt x="2000" y="16"/>
                  </a:lnTo>
                  <a:lnTo>
                    <a:pt x="1978" y="24"/>
                  </a:lnTo>
                  <a:lnTo>
                    <a:pt x="1962" y="34"/>
                  </a:lnTo>
                  <a:lnTo>
                    <a:pt x="1950" y="44"/>
                  </a:lnTo>
                  <a:lnTo>
                    <a:pt x="1942" y="56"/>
                  </a:lnTo>
                  <a:lnTo>
                    <a:pt x="1938" y="68"/>
                  </a:lnTo>
                  <a:lnTo>
                    <a:pt x="1936" y="80"/>
                  </a:lnTo>
                  <a:lnTo>
                    <a:pt x="1936" y="94"/>
                  </a:lnTo>
                  <a:lnTo>
                    <a:pt x="1938" y="106"/>
                  </a:lnTo>
                  <a:lnTo>
                    <a:pt x="1942" y="118"/>
                  </a:lnTo>
                  <a:lnTo>
                    <a:pt x="1948" y="128"/>
                  </a:lnTo>
                  <a:lnTo>
                    <a:pt x="1960" y="148"/>
                  </a:lnTo>
                  <a:lnTo>
                    <a:pt x="1972" y="162"/>
                  </a:lnTo>
                  <a:lnTo>
                    <a:pt x="1972" y="162"/>
                  </a:lnTo>
                  <a:lnTo>
                    <a:pt x="1980" y="172"/>
                  </a:lnTo>
                  <a:lnTo>
                    <a:pt x="1986" y="182"/>
                  </a:lnTo>
                  <a:lnTo>
                    <a:pt x="1988" y="192"/>
                  </a:lnTo>
                  <a:lnTo>
                    <a:pt x="1986" y="202"/>
                  </a:lnTo>
                  <a:lnTo>
                    <a:pt x="1986" y="202"/>
                  </a:lnTo>
                  <a:lnTo>
                    <a:pt x="1982" y="208"/>
                  </a:lnTo>
                  <a:lnTo>
                    <a:pt x="1978" y="214"/>
                  </a:lnTo>
                  <a:lnTo>
                    <a:pt x="1972" y="220"/>
                  </a:lnTo>
                  <a:lnTo>
                    <a:pt x="1964" y="226"/>
                  </a:lnTo>
                  <a:lnTo>
                    <a:pt x="1946" y="234"/>
                  </a:lnTo>
                  <a:lnTo>
                    <a:pt x="1930" y="238"/>
                  </a:lnTo>
                  <a:lnTo>
                    <a:pt x="1930" y="238"/>
                  </a:lnTo>
                  <a:lnTo>
                    <a:pt x="1880" y="244"/>
                  </a:lnTo>
                  <a:lnTo>
                    <a:pt x="1848" y="246"/>
                  </a:lnTo>
                  <a:lnTo>
                    <a:pt x="1812" y="246"/>
                  </a:lnTo>
                  <a:lnTo>
                    <a:pt x="1774" y="244"/>
                  </a:lnTo>
                  <a:lnTo>
                    <a:pt x="1732" y="240"/>
                  </a:lnTo>
                  <a:lnTo>
                    <a:pt x="1688" y="234"/>
                  </a:lnTo>
                  <a:lnTo>
                    <a:pt x="1640" y="224"/>
                  </a:lnTo>
                  <a:lnTo>
                    <a:pt x="1640" y="224"/>
                  </a:lnTo>
                  <a:lnTo>
                    <a:pt x="1640" y="222"/>
                  </a:lnTo>
                  <a:lnTo>
                    <a:pt x="1640" y="222"/>
                  </a:lnTo>
                  <a:lnTo>
                    <a:pt x="1594" y="212"/>
                  </a:lnTo>
                  <a:lnTo>
                    <a:pt x="1548" y="206"/>
                  </a:lnTo>
                  <a:lnTo>
                    <a:pt x="1506" y="200"/>
                  </a:lnTo>
                  <a:lnTo>
                    <a:pt x="1468" y="200"/>
                  </a:lnTo>
                  <a:lnTo>
                    <a:pt x="1432" y="200"/>
                  </a:lnTo>
                  <a:lnTo>
                    <a:pt x="1402" y="202"/>
                  </a:lnTo>
                  <a:lnTo>
                    <a:pt x="1352" y="206"/>
                  </a:lnTo>
                  <a:lnTo>
                    <a:pt x="1352" y="206"/>
                  </a:lnTo>
                  <a:lnTo>
                    <a:pt x="1340" y="208"/>
                  </a:lnTo>
                  <a:lnTo>
                    <a:pt x="1328" y="214"/>
                  </a:lnTo>
                  <a:lnTo>
                    <a:pt x="1316" y="220"/>
                  </a:lnTo>
                  <a:lnTo>
                    <a:pt x="1306" y="228"/>
                  </a:lnTo>
                  <a:lnTo>
                    <a:pt x="1298" y="238"/>
                  </a:lnTo>
                  <a:lnTo>
                    <a:pt x="1294" y="248"/>
                  </a:lnTo>
                  <a:lnTo>
                    <a:pt x="1294" y="260"/>
                  </a:lnTo>
                  <a:lnTo>
                    <a:pt x="1298" y="270"/>
                  </a:lnTo>
                  <a:lnTo>
                    <a:pt x="1298" y="270"/>
                  </a:lnTo>
                  <a:lnTo>
                    <a:pt x="1302" y="278"/>
                  </a:lnTo>
                  <a:lnTo>
                    <a:pt x="1308" y="284"/>
                  </a:lnTo>
                  <a:lnTo>
                    <a:pt x="1308" y="284"/>
                  </a:lnTo>
                  <a:lnTo>
                    <a:pt x="1320" y="296"/>
                  </a:lnTo>
                  <a:lnTo>
                    <a:pt x="1330" y="312"/>
                  </a:lnTo>
                  <a:lnTo>
                    <a:pt x="1330" y="312"/>
                  </a:lnTo>
                  <a:lnTo>
                    <a:pt x="1338" y="330"/>
                  </a:lnTo>
                  <a:lnTo>
                    <a:pt x="1344" y="348"/>
                  </a:lnTo>
                  <a:lnTo>
                    <a:pt x="1344" y="358"/>
                  </a:lnTo>
                  <a:lnTo>
                    <a:pt x="1344" y="368"/>
                  </a:lnTo>
                  <a:lnTo>
                    <a:pt x="1342" y="376"/>
                  </a:lnTo>
                  <a:lnTo>
                    <a:pt x="1340" y="386"/>
                  </a:lnTo>
                  <a:lnTo>
                    <a:pt x="1334" y="396"/>
                  </a:lnTo>
                  <a:lnTo>
                    <a:pt x="1326" y="404"/>
                  </a:lnTo>
                  <a:lnTo>
                    <a:pt x="1316" y="412"/>
                  </a:lnTo>
                  <a:lnTo>
                    <a:pt x="1304" y="420"/>
                  </a:lnTo>
                  <a:lnTo>
                    <a:pt x="1288" y="426"/>
                  </a:lnTo>
                  <a:lnTo>
                    <a:pt x="1270" y="432"/>
                  </a:lnTo>
                  <a:lnTo>
                    <a:pt x="1250" y="438"/>
                  </a:lnTo>
                  <a:lnTo>
                    <a:pt x="1226" y="442"/>
                  </a:lnTo>
                  <a:lnTo>
                    <a:pt x="1226" y="442"/>
                  </a:lnTo>
                  <a:lnTo>
                    <a:pt x="1198" y="444"/>
                  </a:lnTo>
                  <a:lnTo>
                    <a:pt x="1174" y="446"/>
                  </a:lnTo>
                  <a:lnTo>
                    <a:pt x="1154" y="444"/>
                  </a:lnTo>
                  <a:lnTo>
                    <a:pt x="1136" y="440"/>
                  </a:lnTo>
                  <a:lnTo>
                    <a:pt x="1122" y="434"/>
                  </a:lnTo>
                  <a:lnTo>
                    <a:pt x="1110" y="428"/>
                  </a:lnTo>
                  <a:lnTo>
                    <a:pt x="1102" y="420"/>
                  </a:lnTo>
                  <a:lnTo>
                    <a:pt x="1094" y="410"/>
                  </a:lnTo>
                  <a:lnTo>
                    <a:pt x="1094" y="410"/>
                  </a:lnTo>
                  <a:lnTo>
                    <a:pt x="1088" y="398"/>
                  </a:lnTo>
                  <a:lnTo>
                    <a:pt x="1086" y="384"/>
                  </a:lnTo>
                  <a:lnTo>
                    <a:pt x="1086" y="370"/>
                  </a:lnTo>
                  <a:lnTo>
                    <a:pt x="1086" y="356"/>
                  </a:lnTo>
                  <a:lnTo>
                    <a:pt x="1090" y="344"/>
                  </a:lnTo>
                  <a:lnTo>
                    <a:pt x="1094" y="332"/>
                  </a:lnTo>
                  <a:lnTo>
                    <a:pt x="1102" y="312"/>
                  </a:lnTo>
                  <a:lnTo>
                    <a:pt x="1102" y="312"/>
                  </a:lnTo>
                  <a:lnTo>
                    <a:pt x="1108" y="300"/>
                  </a:lnTo>
                  <a:lnTo>
                    <a:pt x="1110" y="290"/>
                  </a:lnTo>
                  <a:lnTo>
                    <a:pt x="1110" y="280"/>
                  </a:lnTo>
                  <a:lnTo>
                    <a:pt x="1106" y="270"/>
                  </a:lnTo>
                  <a:lnTo>
                    <a:pt x="1106" y="270"/>
                  </a:lnTo>
                  <a:lnTo>
                    <a:pt x="1100" y="264"/>
                  </a:lnTo>
                  <a:lnTo>
                    <a:pt x="1094" y="260"/>
                  </a:lnTo>
                  <a:lnTo>
                    <a:pt x="1086" y="256"/>
                  </a:lnTo>
                  <a:lnTo>
                    <a:pt x="1078" y="252"/>
                  </a:lnTo>
                  <a:lnTo>
                    <a:pt x="1058" y="248"/>
                  </a:lnTo>
                  <a:lnTo>
                    <a:pt x="1040" y="248"/>
                  </a:lnTo>
                  <a:lnTo>
                    <a:pt x="1040" y="248"/>
                  </a:lnTo>
                  <a:lnTo>
                    <a:pt x="992" y="256"/>
                  </a:lnTo>
                  <a:lnTo>
                    <a:pt x="960" y="264"/>
                  </a:lnTo>
                  <a:lnTo>
                    <a:pt x="926" y="272"/>
                  </a:lnTo>
                  <a:lnTo>
                    <a:pt x="890" y="284"/>
                  </a:lnTo>
                  <a:lnTo>
                    <a:pt x="850" y="300"/>
                  </a:lnTo>
                  <a:lnTo>
                    <a:pt x="808" y="318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66" y="342"/>
                  </a:lnTo>
                  <a:lnTo>
                    <a:pt x="744" y="354"/>
                  </a:lnTo>
                  <a:lnTo>
                    <a:pt x="744" y="354"/>
                  </a:lnTo>
                  <a:lnTo>
                    <a:pt x="704" y="374"/>
                  </a:lnTo>
                  <a:lnTo>
                    <a:pt x="666" y="390"/>
                  </a:lnTo>
                  <a:lnTo>
                    <a:pt x="630" y="404"/>
                  </a:lnTo>
                  <a:lnTo>
                    <a:pt x="596" y="414"/>
                  </a:lnTo>
                  <a:lnTo>
                    <a:pt x="566" y="422"/>
                  </a:lnTo>
                  <a:lnTo>
                    <a:pt x="538" y="428"/>
                  </a:lnTo>
                  <a:lnTo>
                    <a:pt x="492" y="436"/>
                  </a:lnTo>
                  <a:lnTo>
                    <a:pt x="492" y="436"/>
                  </a:lnTo>
                  <a:lnTo>
                    <a:pt x="492" y="436"/>
                  </a:lnTo>
                  <a:lnTo>
                    <a:pt x="492" y="436"/>
                  </a:lnTo>
                  <a:lnTo>
                    <a:pt x="478" y="436"/>
                  </a:lnTo>
                  <a:lnTo>
                    <a:pt x="478" y="436"/>
                  </a:lnTo>
                  <a:lnTo>
                    <a:pt x="478" y="436"/>
                  </a:lnTo>
                  <a:lnTo>
                    <a:pt x="478" y="436"/>
                  </a:lnTo>
                  <a:lnTo>
                    <a:pt x="476" y="436"/>
                  </a:lnTo>
                  <a:lnTo>
                    <a:pt x="476" y="436"/>
                  </a:lnTo>
                  <a:lnTo>
                    <a:pt x="466" y="434"/>
                  </a:lnTo>
                  <a:lnTo>
                    <a:pt x="456" y="432"/>
                  </a:lnTo>
                  <a:lnTo>
                    <a:pt x="446" y="428"/>
                  </a:lnTo>
                  <a:lnTo>
                    <a:pt x="438" y="424"/>
                  </a:lnTo>
                  <a:lnTo>
                    <a:pt x="432" y="418"/>
                  </a:lnTo>
                  <a:lnTo>
                    <a:pt x="426" y="412"/>
                  </a:lnTo>
                  <a:lnTo>
                    <a:pt x="422" y="404"/>
                  </a:lnTo>
                  <a:lnTo>
                    <a:pt x="422" y="394"/>
                  </a:lnTo>
                  <a:lnTo>
                    <a:pt x="422" y="394"/>
                  </a:lnTo>
                  <a:lnTo>
                    <a:pt x="422" y="390"/>
                  </a:lnTo>
                  <a:lnTo>
                    <a:pt x="422" y="390"/>
                  </a:lnTo>
                  <a:lnTo>
                    <a:pt x="424" y="380"/>
                  </a:lnTo>
                  <a:lnTo>
                    <a:pt x="430" y="372"/>
                  </a:lnTo>
                  <a:lnTo>
                    <a:pt x="430" y="372"/>
                  </a:lnTo>
                  <a:lnTo>
                    <a:pt x="432" y="366"/>
                  </a:lnTo>
                  <a:lnTo>
                    <a:pt x="432" y="366"/>
                  </a:lnTo>
                  <a:lnTo>
                    <a:pt x="432" y="366"/>
                  </a:lnTo>
                  <a:lnTo>
                    <a:pt x="432" y="366"/>
                  </a:lnTo>
                  <a:lnTo>
                    <a:pt x="436" y="360"/>
                  </a:lnTo>
                  <a:lnTo>
                    <a:pt x="436" y="360"/>
                  </a:lnTo>
                  <a:lnTo>
                    <a:pt x="440" y="346"/>
                  </a:lnTo>
                  <a:lnTo>
                    <a:pt x="444" y="330"/>
                  </a:lnTo>
                  <a:lnTo>
                    <a:pt x="446" y="314"/>
                  </a:lnTo>
                  <a:lnTo>
                    <a:pt x="446" y="296"/>
                  </a:lnTo>
                  <a:lnTo>
                    <a:pt x="446" y="296"/>
                  </a:lnTo>
                  <a:lnTo>
                    <a:pt x="446" y="296"/>
                  </a:lnTo>
                  <a:lnTo>
                    <a:pt x="446" y="296"/>
                  </a:lnTo>
                  <a:lnTo>
                    <a:pt x="444" y="290"/>
                  </a:lnTo>
                  <a:lnTo>
                    <a:pt x="444" y="290"/>
                  </a:lnTo>
                  <a:lnTo>
                    <a:pt x="442" y="284"/>
                  </a:lnTo>
                  <a:lnTo>
                    <a:pt x="442" y="284"/>
                  </a:lnTo>
                  <a:lnTo>
                    <a:pt x="438" y="276"/>
                  </a:lnTo>
                  <a:lnTo>
                    <a:pt x="432" y="266"/>
                  </a:lnTo>
                  <a:lnTo>
                    <a:pt x="426" y="260"/>
                  </a:lnTo>
                  <a:lnTo>
                    <a:pt x="416" y="252"/>
                  </a:lnTo>
                  <a:lnTo>
                    <a:pt x="404" y="246"/>
                  </a:lnTo>
                  <a:lnTo>
                    <a:pt x="390" y="242"/>
                  </a:lnTo>
                  <a:lnTo>
                    <a:pt x="374" y="240"/>
                  </a:lnTo>
                  <a:lnTo>
                    <a:pt x="354" y="238"/>
                  </a:lnTo>
                  <a:lnTo>
                    <a:pt x="354" y="238"/>
                  </a:lnTo>
                  <a:lnTo>
                    <a:pt x="332" y="240"/>
                  </a:lnTo>
                  <a:lnTo>
                    <a:pt x="306" y="242"/>
                  </a:lnTo>
                  <a:lnTo>
                    <a:pt x="306" y="242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52" y="254"/>
                  </a:lnTo>
                  <a:lnTo>
                    <a:pt x="232" y="262"/>
                  </a:lnTo>
                  <a:lnTo>
                    <a:pt x="218" y="270"/>
                  </a:lnTo>
                  <a:lnTo>
                    <a:pt x="206" y="280"/>
                  </a:lnTo>
                  <a:lnTo>
                    <a:pt x="196" y="292"/>
                  </a:lnTo>
                  <a:lnTo>
                    <a:pt x="190" y="302"/>
                  </a:lnTo>
                  <a:lnTo>
                    <a:pt x="188" y="314"/>
                  </a:lnTo>
                  <a:lnTo>
                    <a:pt x="188" y="326"/>
                  </a:lnTo>
                  <a:lnTo>
                    <a:pt x="188" y="326"/>
                  </a:lnTo>
                  <a:lnTo>
                    <a:pt x="188" y="336"/>
                  </a:lnTo>
                  <a:lnTo>
                    <a:pt x="192" y="348"/>
                  </a:lnTo>
                  <a:lnTo>
                    <a:pt x="196" y="358"/>
                  </a:lnTo>
                  <a:lnTo>
                    <a:pt x="200" y="370"/>
                  </a:lnTo>
                  <a:lnTo>
                    <a:pt x="212" y="386"/>
                  </a:lnTo>
                  <a:lnTo>
                    <a:pt x="224" y="400"/>
                  </a:lnTo>
                  <a:lnTo>
                    <a:pt x="224" y="400"/>
                  </a:lnTo>
                  <a:lnTo>
                    <a:pt x="232" y="410"/>
                  </a:lnTo>
                  <a:lnTo>
                    <a:pt x="238" y="420"/>
                  </a:lnTo>
                  <a:lnTo>
                    <a:pt x="238" y="430"/>
                  </a:lnTo>
                  <a:lnTo>
                    <a:pt x="236" y="440"/>
                  </a:lnTo>
                  <a:lnTo>
                    <a:pt x="236" y="440"/>
                  </a:lnTo>
                  <a:lnTo>
                    <a:pt x="234" y="446"/>
                  </a:lnTo>
                  <a:lnTo>
                    <a:pt x="230" y="452"/>
                  </a:lnTo>
                  <a:lnTo>
                    <a:pt x="218" y="462"/>
                  </a:lnTo>
                  <a:lnTo>
                    <a:pt x="204" y="472"/>
                  </a:lnTo>
                  <a:lnTo>
                    <a:pt x="188" y="476"/>
                  </a:lnTo>
                  <a:lnTo>
                    <a:pt x="188" y="476"/>
                  </a:lnTo>
                  <a:lnTo>
                    <a:pt x="180" y="478"/>
                  </a:lnTo>
                  <a:lnTo>
                    <a:pt x="180" y="478"/>
                  </a:lnTo>
                  <a:lnTo>
                    <a:pt x="170" y="480"/>
                  </a:lnTo>
                  <a:lnTo>
                    <a:pt x="170" y="480"/>
                  </a:lnTo>
                  <a:lnTo>
                    <a:pt x="138" y="482"/>
                  </a:lnTo>
                  <a:lnTo>
                    <a:pt x="98" y="484"/>
                  </a:lnTo>
                  <a:lnTo>
                    <a:pt x="52" y="484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16" y="530"/>
                  </a:lnTo>
                  <a:lnTo>
                    <a:pt x="34" y="576"/>
                  </a:lnTo>
                  <a:lnTo>
                    <a:pt x="52" y="620"/>
                  </a:lnTo>
                  <a:lnTo>
                    <a:pt x="70" y="664"/>
                  </a:lnTo>
                  <a:lnTo>
                    <a:pt x="90" y="706"/>
                  </a:lnTo>
                  <a:lnTo>
                    <a:pt x="110" y="746"/>
                  </a:lnTo>
                  <a:lnTo>
                    <a:pt x="132" y="784"/>
                  </a:lnTo>
                  <a:lnTo>
                    <a:pt x="154" y="822"/>
                  </a:lnTo>
                  <a:lnTo>
                    <a:pt x="176" y="856"/>
                  </a:lnTo>
                  <a:lnTo>
                    <a:pt x="198" y="890"/>
                  </a:lnTo>
                  <a:lnTo>
                    <a:pt x="222" y="922"/>
                  </a:lnTo>
                  <a:lnTo>
                    <a:pt x="246" y="952"/>
                  </a:lnTo>
                  <a:lnTo>
                    <a:pt x="272" y="980"/>
                  </a:lnTo>
                  <a:lnTo>
                    <a:pt x="298" y="1008"/>
                  </a:lnTo>
                  <a:lnTo>
                    <a:pt x="322" y="1032"/>
                  </a:lnTo>
                  <a:lnTo>
                    <a:pt x="348" y="1056"/>
                  </a:lnTo>
                  <a:lnTo>
                    <a:pt x="376" y="1076"/>
                  </a:lnTo>
                  <a:lnTo>
                    <a:pt x="402" y="1096"/>
                  </a:lnTo>
                  <a:lnTo>
                    <a:pt x="430" y="1114"/>
                  </a:lnTo>
                  <a:lnTo>
                    <a:pt x="456" y="1130"/>
                  </a:lnTo>
                  <a:lnTo>
                    <a:pt x="484" y="1144"/>
                  </a:lnTo>
                  <a:lnTo>
                    <a:pt x="512" y="1156"/>
                  </a:lnTo>
                  <a:lnTo>
                    <a:pt x="540" y="1166"/>
                  </a:lnTo>
                  <a:lnTo>
                    <a:pt x="568" y="1176"/>
                  </a:lnTo>
                  <a:lnTo>
                    <a:pt x="596" y="1182"/>
                  </a:lnTo>
                  <a:lnTo>
                    <a:pt x="624" y="1186"/>
                  </a:lnTo>
                  <a:lnTo>
                    <a:pt x="652" y="1190"/>
                  </a:lnTo>
                  <a:lnTo>
                    <a:pt x="680" y="1190"/>
                  </a:lnTo>
                  <a:lnTo>
                    <a:pt x="708" y="1188"/>
                  </a:lnTo>
                  <a:lnTo>
                    <a:pt x="736" y="1186"/>
                  </a:lnTo>
                  <a:lnTo>
                    <a:pt x="764" y="1180"/>
                  </a:lnTo>
                  <a:lnTo>
                    <a:pt x="792" y="1174"/>
                  </a:lnTo>
                  <a:lnTo>
                    <a:pt x="792" y="1174"/>
                  </a:lnTo>
                  <a:lnTo>
                    <a:pt x="850" y="1154"/>
                  </a:lnTo>
                  <a:lnTo>
                    <a:pt x="900" y="1136"/>
                  </a:lnTo>
                  <a:lnTo>
                    <a:pt x="900" y="1136"/>
                  </a:lnTo>
                  <a:lnTo>
                    <a:pt x="936" y="1122"/>
                  </a:lnTo>
                  <a:lnTo>
                    <a:pt x="970" y="1106"/>
                  </a:lnTo>
                  <a:lnTo>
                    <a:pt x="998" y="1092"/>
                  </a:lnTo>
                  <a:lnTo>
                    <a:pt x="1024" y="1078"/>
                  </a:lnTo>
                  <a:lnTo>
                    <a:pt x="1046" y="1064"/>
                  </a:lnTo>
                  <a:lnTo>
                    <a:pt x="1066" y="1052"/>
                  </a:lnTo>
                  <a:lnTo>
                    <a:pt x="1096" y="1026"/>
                  </a:lnTo>
                  <a:lnTo>
                    <a:pt x="1096" y="1026"/>
                  </a:lnTo>
                  <a:lnTo>
                    <a:pt x="1112" y="1040"/>
                  </a:lnTo>
                  <a:lnTo>
                    <a:pt x="1132" y="1054"/>
                  </a:lnTo>
                  <a:lnTo>
                    <a:pt x="1154" y="1070"/>
                  </a:lnTo>
                  <a:lnTo>
                    <a:pt x="1182" y="1086"/>
                  </a:lnTo>
                  <a:lnTo>
                    <a:pt x="1182" y="1086"/>
                  </a:lnTo>
                  <a:lnTo>
                    <a:pt x="1222" y="1106"/>
                  </a:lnTo>
                  <a:lnTo>
                    <a:pt x="1272" y="1128"/>
                  </a:lnTo>
                  <a:lnTo>
                    <a:pt x="1332" y="1152"/>
                  </a:lnTo>
                  <a:lnTo>
                    <a:pt x="1402" y="1174"/>
                  </a:lnTo>
                  <a:lnTo>
                    <a:pt x="1402" y="1174"/>
                  </a:lnTo>
                  <a:lnTo>
                    <a:pt x="1422" y="1180"/>
                  </a:lnTo>
                  <a:lnTo>
                    <a:pt x="1444" y="1184"/>
                  </a:lnTo>
                  <a:lnTo>
                    <a:pt x="1444" y="1184"/>
                  </a:lnTo>
                  <a:lnTo>
                    <a:pt x="1484" y="1188"/>
                  </a:lnTo>
                  <a:lnTo>
                    <a:pt x="1484" y="1188"/>
                  </a:lnTo>
                  <a:lnTo>
                    <a:pt x="1520" y="1190"/>
                  </a:lnTo>
                  <a:lnTo>
                    <a:pt x="1556" y="1188"/>
                  </a:lnTo>
                  <a:lnTo>
                    <a:pt x="1590" y="1182"/>
                  </a:lnTo>
                  <a:lnTo>
                    <a:pt x="1626" y="1174"/>
                  </a:lnTo>
                  <a:lnTo>
                    <a:pt x="1662" y="1164"/>
                  </a:lnTo>
                  <a:lnTo>
                    <a:pt x="1698" y="1150"/>
                  </a:lnTo>
                  <a:lnTo>
                    <a:pt x="1732" y="1132"/>
                  </a:lnTo>
                  <a:lnTo>
                    <a:pt x="1768" y="1112"/>
                  </a:lnTo>
                </a:path>
              </a:pathLst>
            </a:custGeom>
            <a:noFill/>
            <a:ln w="635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6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Required to complete: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School Graduation Check Sheet</a:t>
            </a:r>
          </a:p>
          <a:p>
            <a:r>
              <a:rPr lang="en-US" dirty="0" smtClean="0"/>
              <a:t>AA Degree update</a:t>
            </a:r>
          </a:p>
          <a:p>
            <a:r>
              <a:rPr lang="en-US" dirty="0" smtClean="0"/>
              <a:t>Print out Bright Futures Scholarship Evaluation</a:t>
            </a:r>
          </a:p>
          <a:p>
            <a:r>
              <a:rPr lang="en-US" dirty="0" smtClean="0"/>
              <a:t>New Students – Complete and return DE contract</a:t>
            </a:r>
          </a:p>
          <a:p>
            <a:r>
              <a:rPr lang="en-US" dirty="0" smtClean="0"/>
              <a:t>Print out DETAILED VC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34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print out Detailed VC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Log in to ATLAS account</a:t>
            </a:r>
          </a:p>
          <a:p>
            <a:r>
              <a:rPr lang="en-US" dirty="0" smtClean="0"/>
              <a:t>Click “Courses” Tab (top left of screen)</a:t>
            </a:r>
          </a:p>
          <a:p>
            <a:r>
              <a:rPr lang="en-US" dirty="0" smtClean="0"/>
              <a:t>Click “Registration” (on right of screen)</a:t>
            </a:r>
          </a:p>
          <a:p>
            <a:r>
              <a:rPr lang="en-US" dirty="0" smtClean="0"/>
              <a:t>Click on drop down menu – (3</a:t>
            </a:r>
            <a:r>
              <a:rPr lang="en-US" baseline="30000" dirty="0" smtClean="0"/>
              <a:t>rd</a:t>
            </a:r>
            <a:r>
              <a:rPr lang="en-US" dirty="0" smtClean="0"/>
              <a:t> from bottom)</a:t>
            </a:r>
          </a:p>
          <a:p>
            <a:pPr marL="0" indent="0">
              <a:buNone/>
            </a:pPr>
            <a:r>
              <a:rPr lang="en-US" dirty="0" smtClean="0"/>
              <a:t> “Student Detailed Schedule” </a:t>
            </a:r>
          </a:p>
          <a:p>
            <a:r>
              <a:rPr lang="en-US" dirty="0" smtClean="0"/>
              <a:t>Select “Semester” for which you are registered</a:t>
            </a:r>
          </a:p>
          <a:p>
            <a:r>
              <a:rPr lang="en-US" dirty="0" smtClean="0"/>
              <a:t>Print Schedule OR save as PDF </a:t>
            </a:r>
          </a:p>
          <a:p>
            <a:r>
              <a:rPr lang="en-US" b="1" dirty="0" smtClean="0"/>
              <a:t>DO NOT SIGN UP FOR “FLEX” COURSES!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hlinkClick r:id="rId2"/>
              </a:rPr>
              <a:t>https://ValenciaCollege.edu/support/howto/</a:t>
            </a:r>
            <a:r>
              <a:rPr lang="en-US" b="1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107093" y="2988253"/>
            <a:ext cx="3113935" cy="3636675"/>
            <a:chOff x="1639765" y="2336819"/>
            <a:chExt cx="3113935" cy="3636675"/>
          </a:xfrm>
        </p:grpSpPr>
        <p:sp>
          <p:nvSpPr>
            <p:cNvPr id="5" name="Oval 4"/>
            <p:cNvSpPr/>
            <p:nvPr/>
          </p:nvSpPr>
          <p:spPr>
            <a:xfrm>
              <a:off x="1639765" y="5347416"/>
              <a:ext cx="3113935" cy="626078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46"/>
            <p:cNvSpPr>
              <a:spLocks/>
            </p:cNvSpPr>
            <p:nvPr/>
          </p:nvSpPr>
          <p:spPr bwMode="auto">
            <a:xfrm>
              <a:off x="1826058" y="3307191"/>
              <a:ext cx="2832021" cy="2486134"/>
            </a:xfrm>
            <a:custGeom>
              <a:avLst/>
              <a:gdLst>
                <a:gd name="T0" fmla="*/ 2164 w 2399"/>
                <a:gd name="T1" fmla="*/ 161 h 2106"/>
                <a:gd name="T2" fmla="*/ 2128 w 2399"/>
                <a:gd name="T3" fmla="*/ 132 h 2106"/>
                <a:gd name="T4" fmla="*/ 1966 w 2399"/>
                <a:gd name="T5" fmla="*/ 227 h 2106"/>
                <a:gd name="T6" fmla="*/ 1893 w 2399"/>
                <a:gd name="T7" fmla="*/ 257 h 2106"/>
                <a:gd name="T8" fmla="*/ 1724 w 2399"/>
                <a:gd name="T9" fmla="*/ 286 h 2106"/>
                <a:gd name="T10" fmla="*/ 1629 w 2399"/>
                <a:gd name="T11" fmla="*/ 286 h 2106"/>
                <a:gd name="T12" fmla="*/ 1629 w 2399"/>
                <a:gd name="T13" fmla="*/ 286 h 2106"/>
                <a:gd name="T14" fmla="*/ 1600 w 2399"/>
                <a:gd name="T15" fmla="*/ 286 h 2106"/>
                <a:gd name="T16" fmla="*/ 1460 w 2399"/>
                <a:gd name="T17" fmla="*/ 264 h 2106"/>
                <a:gd name="T18" fmla="*/ 1306 w 2399"/>
                <a:gd name="T19" fmla="*/ 220 h 2106"/>
                <a:gd name="T20" fmla="*/ 1203 w 2399"/>
                <a:gd name="T21" fmla="*/ 176 h 2106"/>
                <a:gd name="T22" fmla="*/ 1196 w 2399"/>
                <a:gd name="T23" fmla="*/ 169 h 2106"/>
                <a:gd name="T24" fmla="*/ 1123 w 2399"/>
                <a:gd name="T25" fmla="*/ 117 h 2106"/>
                <a:gd name="T26" fmla="*/ 961 w 2399"/>
                <a:gd name="T27" fmla="*/ 37 h 2106"/>
                <a:gd name="T28" fmla="*/ 792 w 2399"/>
                <a:gd name="T29" fmla="*/ 7 h 2106"/>
                <a:gd name="T30" fmla="*/ 624 w 2399"/>
                <a:gd name="T31" fmla="*/ 7 h 2106"/>
                <a:gd name="T32" fmla="*/ 543 w 2399"/>
                <a:gd name="T33" fmla="*/ 22 h 2106"/>
                <a:gd name="T34" fmla="*/ 374 w 2399"/>
                <a:gd name="T35" fmla="*/ 73 h 2106"/>
                <a:gd name="T36" fmla="*/ 227 w 2399"/>
                <a:gd name="T37" fmla="*/ 169 h 2106"/>
                <a:gd name="T38" fmla="*/ 110 w 2399"/>
                <a:gd name="T39" fmla="*/ 286 h 2106"/>
                <a:gd name="T40" fmla="*/ 29 w 2399"/>
                <a:gd name="T41" fmla="*/ 440 h 2106"/>
                <a:gd name="T42" fmla="*/ 7 w 2399"/>
                <a:gd name="T43" fmla="*/ 543 h 2106"/>
                <a:gd name="T44" fmla="*/ 0 w 2399"/>
                <a:gd name="T45" fmla="*/ 646 h 2106"/>
                <a:gd name="T46" fmla="*/ 7 w 2399"/>
                <a:gd name="T47" fmla="*/ 858 h 2106"/>
                <a:gd name="T48" fmla="*/ 59 w 2399"/>
                <a:gd name="T49" fmla="*/ 1233 h 2106"/>
                <a:gd name="T50" fmla="*/ 103 w 2399"/>
                <a:gd name="T51" fmla="*/ 1402 h 2106"/>
                <a:gd name="T52" fmla="*/ 139 w 2399"/>
                <a:gd name="T53" fmla="*/ 1497 h 2106"/>
                <a:gd name="T54" fmla="*/ 213 w 2399"/>
                <a:gd name="T55" fmla="*/ 1666 h 2106"/>
                <a:gd name="T56" fmla="*/ 301 w 2399"/>
                <a:gd name="T57" fmla="*/ 1812 h 2106"/>
                <a:gd name="T58" fmla="*/ 404 w 2399"/>
                <a:gd name="T59" fmla="*/ 1923 h 2106"/>
                <a:gd name="T60" fmla="*/ 506 w 2399"/>
                <a:gd name="T61" fmla="*/ 2018 h 2106"/>
                <a:gd name="T62" fmla="*/ 616 w 2399"/>
                <a:gd name="T63" fmla="*/ 2077 h 2106"/>
                <a:gd name="T64" fmla="*/ 726 w 2399"/>
                <a:gd name="T65" fmla="*/ 2106 h 2106"/>
                <a:gd name="T66" fmla="*/ 836 w 2399"/>
                <a:gd name="T67" fmla="*/ 2106 h 2106"/>
                <a:gd name="T68" fmla="*/ 895 w 2399"/>
                <a:gd name="T69" fmla="*/ 2091 h 2106"/>
                <a:gd name="T70" fmla="*/ 1005 w 2399"/>
                <a:gd name="T71" fmla="*/ 2055 h 2106"/>
                <a:gd name="T72" fmla="*/ 1123 w 2399"/>
                <a:gd name="T73" fmla="*/ 1996 h 2106"/>
                <a:gd name="T74" fmla="*/ 1196 w 2399"/>
                <a:gd name="T75" fmla="*/ 1945 h 2106"/>
                <a:gd name="T76" fmla="*/ 1233 w 2399"/>
                <a:gd name="T77" fmla="*/ 1974 h 2106"/>
                <a:gd name="T78" fmla="*/ 1284 w 2399"/>
                <a:gd name="T79" fmla="*/ 2003 h 2106"/>
                <a:gd name="T80" fmla="*/ 1504 w 2399"/>
                <a:gd name="T81" fmla="*/ 2091 h 2106"/>
                <a:gd name="T82" fmla="*/ 1548 w 2399"/>
                <a:gd name="T83" fmla="*/ 2099 h 2106"/>
                <a:gd name="T84" fmla="*/ 1563 w 2399"/>
                <a:gd name="T85" fmla="*/ 2106 h 2106"/>
                <a:gd name="T86" fmla="*/ 1585 w 2399"/>
                <a:gd name="T87" fmla="*/ 2106 h 2106"/>
                <a:gd name="T88" fmla="*/ 1724 w 2399"/>
                <a:gd name="T89" fmla="*/ 2091 h 2106"/>
                <a:gd name="T90" fmla="*/ 1871 w 2399"/>
                <a:gd name="T91" fmla="*/ 2033 h 2106"/>
                <a:gd name="T92" fmla="*/ 1871 w 2399"/>
                <a:gd name="T93" fmla="*/ 2033 h 2106"/>
                <a:gd name="T94" fmla="*/ 1952 w 2399"/>
                <a:gd name="T95" fmla="*/ 1967 h 2106"/>
                <a:gd name="T96" fmla="*/ 2018 w 2399"/>
                <a:gd name="T97" fmla="*/ 1901 h 2106"/>
                <a:gd name="T98" fmla="*/ 2142 w 2399"/>
                <a:gd name="T99" fmla="*/ 1732 h 2106"/>
                <a:gd name="T100" fmla="*/ 2253 w 2399"/>
                <a:gd name="T101" fmla="*/ 1519 h 2106"/>
                <a:gd name="T102" fmla="*/ 2333 w 2399"/>
                <a:gd name="T103" fmla="*/ 1262 h 2106"/>
                <a:gd name="T104" fmla="*/ 2363 w 2399"/>
                <a:gd name="T105" fmla="*/ 1115 h 2106"/>
                <a:gd name="T106" fmla="*/ 2392 w 2399"/>
                <a:gd name="T107" fmla="*/ 888 h 2106"/>
                <a:gd name="T108" fmla="*/ 2399 w 2399"/>
                <a:gd name="T109" fmla="*/ 646 h 2106"/>
                <a:gd name="T110" fmla="*/ 2399 w 2399"/>
                <a:gd name="T111" fmla="*/ 572 h 2106"/>
                <a:gd name="T112" fmla="*/ 2363 w 2399"/>
                <a:gd name="T113" fmla="*/ 433 h 2106"/>
                <a:gd name="T114" fmla="*/ 2297 w 2399"/>
                <a:gd name="T115" fmla="*/ 308 h 2106"/>
                <a:gd name="T116" fmla="*/ 2216 w 2399"/>
                <a:gd name="T117" fmla="*/ 205 h 2106"/>
                <a:gd name="T118" fmla="*/ 2164 w 2399"/>
                <a:gd name="T119" fmla="*/ 161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106">
                  <a:moveTo>
                    <a:pt x="2164" y="161"/>
                  </a:moveTo>
                  <a:lnTo>
                    <a:pt x="2164" y="161"/>
                  </a:lnTo>
                  <a:lnTo>
                    <a:pt x="2128" y="132"/>
                  </a:lnTo>
                  <a:lnTo>
                    <a:pt x="2128" y="132"/>
                  </a:lnTo>
                  <a:lnTo>
                    <a:pt x="2047" y="183"/>
                  </a:lnTo>
                  <a:lnTo>
                    <a:pt x="1966" y="227"/>
                  </a:lnTo>
                  <a:lnTo>
                    <a:pt x="1966" y="227"/>
                  </a:lnTo>
                  <a:lnTo>
                    <a:pt x="1893" y="257"/>
                  </a:lnTo>
                  <a:lnTo>
                    <a:pt x="1812" y="279"/>
                  </a:lnTo>
                  <a:lnTo>
                    <a:pt x="1724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00" y="286"/>
                  </a:lnTo>
                  <a:lnTo>
                    <a:pt x="1600" y="286"/>
                  </a:lnTo>
                  <a:lnTo>
                    <a:pt x="1533" y="279"/>
                  </a:lnTo>
                  <a:lnTo>
                    <a:pt x="1460" y="264"/>
                  </a:lnTo>
                  <a:lnTo>
                    <a:pt x="1379" y="242"/>
                  </a:lnTo>
                  <a:lnTo>
                    <a:pt x="1306" y="220"/>
                  </a:lnTo>
                  <a:lnTo>
                    <a:pt x="1306" y="220"/>
                  </a:lnTo>
                  <a:lnTo>
                    <a:pt x="1203" y="176"/>
                  </a:lnTo>
                  <a:lnTo>
                    <a:pt x="1203" y="176"/>
                  </a:lnTo>
                  <a:lnTo>
                    <a:pt x="1196" y="169"/>
                  </a:lnTo>
                  <a:lnTo>
                    <a:pt x="1196" y="169"/>
                  </a:lnTo>
                  <a:lnTo>
                    <a:pt x="1123" y="117"/>
                  </a:lnTo>
                  <a:lnTo>
                    <a:pt x="1042" y="73"/>
                  </a:lnTo>
                  <a:lnTo>
                    <a:pt x="961" y="37"/>
                  </a:lnTo>
                  <a:lnTo>
                    <a:pt x="880" y="15"/>
                  </a:lnTo>
                  <a:lnTo>
                    <a:pt x="792" y="7"/>
                  </a:lnTo>
                  <a:lnTo>
                    <a:pt x="712" y="0"/>
                  </a:lnTo>
                  <a:lnTo>
                    <a:pt x="624" y="7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455" y="44"/>
                  </a:lnTo>
                  <a:lnTo>
                    <a:pt x="374" y="73"/>
                  </a:lnTo>
                  <a:lnTo>
                    <a:pt x="301" y="117"/>
                  </a:lnTo>
                  <a:lnTo>
                    <a:pt x="227" y="169"/>
                  </a:lnTo>
                  <a:lnTo>
                    <a:pt x="169" y="227"/>
                  </a:lnTo>
                  <a:lnTo>
                    <a:pt x="110" y="286"/>
                  </a:lnTo>
                  <a:lnTo>
                    <a:pt x="66" y="359"/>
                  </a:lnTo>
                  <a:lnTo>
                    <a:pt x="29" y="440"/>
                  </a:lnTo>
                  <a:lnTo>
                    <a:pt x="29" y="440"/>
                  </a:lnTo>
                  <a:lnTo>
                    <a:pt x="7" y="543"/>
                  </a:lnTo>
                  <a:lnTo>
                    <a:pt x="0" y="594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7" y="858"/>
                  </a:lnTo>
                  <a:lnTo>
                    <a:pt x="22" y="1057"/>
                  </a:lnTo>
                  <a:lnTo>
                    <a:pt x="59" y="1233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39" y="1497"/>
                  </a:lnTo>
                  <a:lnTo>
                    <a:pt x="176" y="1585"/>
                  </a:lnTo>
                  <a:lnTo>
                    <a:pt x="213" y="1666"/>
                  </a:lnTo>
                  <a:lnTo>
                    <a:pt x="257" y="1739"/>
                  </a:lnTo>
                  <a:lnTo>
                    <a:pt x="301" y="1812"/>
                  </a:lnTo>
                  <a:lnTo>
                    <a:pt x="352" y="1871"/>
                  </a:lnTo>
                  <a:lnTo>
                    <a:pt x="404" y="1923"/>
                  </a:lnTo>
                  <a:lnTo>
                    <a:pt x="455" y="1974"/>
                  </a:lnTo>
                  <a:lnTo>
                    <a:pt x="506" y="2018"/>
                  </a:lnTo>
                  <a:lnTo>
                    <a:pt x="558" y="2047"/>
                  </a:lnTo>
                  <a:lnTo>
                    <a:pt x="616" y="2077"/>
                  </a:lnTo>
                  <a:lnTo>
                    <a:pt x="668" y="2091"/>
                  </a:lnTo>
                  <a:lnTo>
                    <a:pt x="726" y="2106"/>
                  </a:lnTo>
                  <a:lnTo>
                    <a:pt x="785" y="2106"/>
                  </a:lnTo>
                  <a:lnTo>
                    <a:pt x="836" y="2106"/>
                  </a:lnTo>
                  <a:lnTo>
                    <a:pt x="895" y="2091"/>
                  </a:lnTo>
                  <a:lnTo>
                    <a:pt x="895" y="2091"/>
                  </a:lnTo>
                  <a:lnTo>
                    <a:pt x="1005" y="2055"/>
                  </a:lnTo>
                  <a:lnTo>
                    <a:pt x="1005" y="2055"/>
                  </a:lnTo>
                  <a:lnTo>
                    <a:pt x="1071" y="2025"/>
                  </a:lnTo>
                  <a:lnTo>
                    <a:pt x="1123" y="1996"/>
                  </a:lnTo>
                  <a:lnTo>
                    <a:pt x="1167" y="1974"/>
                  </a:lnTo>
                  <a:lnTo>
                    <a:pt x="1196" y="1945"/>
                  </a:lnTo>
                  <a:lnTo>
                    <a:pt x="1196" y="1945"/>
                  </a:lnTo>
                  <a:lnTo>
                    <a:pt x="1233" y="1974"/>
                  </a:lnTo>
                  <a:lnTo>
                    <a:pt x="1284" y="2003"/>
                  </a:lnTo>
                  <a:lnTo>
                    <a:pt x="1284" y="2003"/>
                  </a:lnTo>
                  <a:lnTo>
                    <a:pt x="1372" y="2047"/>
                  </a:lnTo>
                  <a:lnTo>
                    <a:pt x="1504" y="2091"/>
                  </a:lnTo>
                  <a:lnTo>
                    <a:pt x="1504" y="2091"/>
                  </a:lnTo>
                  <a:lnTo>
                    <a:pt x="1548" y="2099"/>
                  </a:lnTo>
                  <a:lnTo>
                    <a:pt x="1548" y="2099"/>
                  </a:lnTo>
                  <a:lnTo>
                    <a:pt x="1563" y="2106"/>
                  </a:lnTo>
                  <a:lnTo>
                    <a:pt x="1585" y="2106"/>
                  </a:lnTo>
                  <a:lnTo>
                    <a:pt x="1585" y="2106"/>
                  </a:lnTo>
                  <a:lnTo>
                    <a:pt x="1658" y="2106"/>
                  </a:lnTo>
                  <a:lnTo>
                    <a:pt x="1724" y="2091"/>
                  </a:lnTo>
                  <a:lnTo>
                    <a:pt x="1798" y="2069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952" y="1967"/>
                  </a:lnTo>
                  <a:lnTo>
                    <a:pt x="1952" y="1967"/>
                  </a:lnTo>
                  <a:lnTo>
                    <a:pt x="2018" y="1901"/>
                  </a:lnTo>
                  <a:lnTo>
                    <a:pt x="2084" y="1827"/>
                  </a:lnTo>
                  <a:lnTo>
                    <a:pt x="2142" y="1732"/>
                  </a:lnTo>
                  <a:lnTo>
                    <a:pt x="2201" y="1636"/>
                  </a:lnTo>
                  <a:lnTo>
                    <a:pt x="2253" y="1519"/>
                  </a:lnTo>
                  <a:lnTo>
                    <a:pt x="2297" y="1394"/>
                  </a:lnTo>
                  <a:lnTo>
                    <a:pt x="2333" y="1262"/>
                  </a:lnTo>
                  <a:lnTo>
                    <a:pt x="2363" y="1115"/>
                  </a:lnTo>
                  <a:lnTo>
                    <a:pt x="2363" y="1115"/>
                  </a:lnTo>
                  <a:lnTo>
                    <a:pt x="2377" y="1005"/>
                  </a:lnTo>
                  <a:lnTo>
                    <a:pt x="2392" y="888"/>
                  </a:lnTo>
                  <a:lnTo>
                    <a:pt x="2399" y="770"/>
                  </a:lnTo>
                  <a:lnTo>
                    <a:pt x="2399" y="646"/>
                  </a:lnTo>
                  <a:lnTo>
                    <a:pt x="2399" y="646"/>
                  </a:lnTo>
                  <a:lnTo>
                    <a:pt x="2399" y="572"/>
                  </a:lnTo>
                  <a:lnTo>
                    <a:pt x="2385" y="499"/>
                  </a:lnTo>
                  <a:lnTo>
                    <a:pt x="2363" y="433"/>
                  </a:lnTo>
                  <a:lnTo>
                    <a:pt x="2333" y="367"/>
                  </a:lnTo>
                  <a:lnTo>
                    <a:pt x="2297" y="308"/>
                  </a:lnTo>
                  <a:lnTo>
                    <a:pt x="2260" y="249"/>
                  </a:lnTo>
                  <a:lnTo>
                    <a:pt x="2216" y="205"/>
                  </a:lnTo>
                  <a:lnTo>
                    <a:pt x="2164" y="161"/>
                  </a:lnTo>
                  <a:lnTo>
                    <a:pt x="2164" y="161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>
                    <a:lumMod val="4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7"/>
            <p:cNvSpPr>
              <a:spLocks/>
            </p:cNvSpPr>
            <p:nvPr/>
          </p:nvSpPr>
          <p:spPr bwMode="auto">
            <a:xfrm>
              <a:off x="2822401" y="2336819"/>
              <a:ext cx="1931299" cy="1221818"/>
            </a:xfrm>
            <a:custGeom>
              <a:avLst/>
              <a:gdLst>
                <a:gd name="T0" fmla="*/ 638 w 1636"/>
                <a:gd name="T1" fmla="*/ 352 h 1035"/>
                <a:gd name="T2" fmla="*/ 499 w 1636"/>
                <a:gd name="T3" fmla="*/ 455 h 1035"/>
                <a:gd name="T4" fmla="*/ 418 w 1636"/>
                <a:gd name="T5" fmla="*/ 558 h 1035"/>
                <a:gd name="T6" fmla="*/ 396 w 1636"/>
                <a:gd name="T7" fmla="*/ 602 h 1035"/>
                <a:gd name="T8" fmla="*/ 352 w 1636"/>
                <a:gd name="T9" fmla="*/ 396 h 1035"/>
                <a:gd name="T10" fmla="*/ 301 w 1636"/>
                <a:gd name="T11" fmla="*/ 242 h 1035"/>
                <a:gd name="T12" fmla="*/ 205 w 1636"/>
                <a:gd name="T13" fmla="*/ 0 h 1035"/>
                <a:gd name="T14" fmla="*/ 0 w 1636"/>
                <a:gd name="T15" fmla="*/ 73 h 1035"/>
                <a:gd name="T16" fmla="*/ 73 w 1636"/>
                <a:gd name="T17" fmla="*/ 176 h 1035"/>
                <a:gd name="T18" fmla="*/ 220 w 1636"/>
                <a:gd name="T19" fmla="*/ 440 h 1035"/>
                <a:gd name="T20" fmla="*/ 264 w 1636"/>
                <a:gd name="T21" fmla="*/ 550 h 1035"/>
                <a:gd name="T22" fmla="*/ 337 w 1636"/>
                <a:gd name="T23" fmla="*/ 793 h 1035"/>
                <a:gd name="T24" fmla="*/ 359 w 1636"/>
                <a:gd name="T25" fmla="*/ 925 h 1035"/>
                <a:gd name="T26" fmla="*/ 565 w 1636"/>
                <a:gd name="T27" fmla="*/ 998 h 1035"/>
                <a:gd name="T28" fmla="*/ 748 w 1636"/>
                <a:gd name="T29" fmla="*/ 1035 h 1035"/>
                <a:gd name="T30" fmla="*/ 836 w 1636"/>
                <a:gd name="T31" fmla="*/ 1035 h 1035"/>
                <a:gd name="T32" fmla="*/ 924 w 1636"/>
                <a:gd name="T33" fmla="*/ 1027 h 1035"/>
                <a:gd name="T34" fmla="*/ 1056 w 1636"/>
                <a:gd name="T35" fmla="*/ 998 h 1035"/>
                <a:gd name="T36" fmla="*/ 1122 w 1636"/>
                <a:gd name="T37" fmla="*/ 976 h 1035"/>
                <a:gd name="T38" fmla="*/ 1232 w 1636"/>
                <a:gd name="T39" fmla="*/ 917 h 1035"/>
                <a:gd name="T40" fmla="*/ 1284 w 1636"/>
                <a:gd name="T41" fmla="*/ 881 h 1035"/>
                <a:gd name="T42" fmla="*/ 1387 w 1636"/>
                <a:gd name="T43" fmla="*/ 778 h 1035"/>
                <a:gd name="T44" fmla="*/ 1475 w 1636"/>
                <a:gd name="T45" fmla="*/ 660 h 1035"/>
                <a:gd name="T46" fmla="*/ 1533 w 1636"/>
                <a:gd name="T47" fmla="*/ 550 h 1035"/>
                <a:gd name="T48" fmla="*/ 1577 w 1636"/>
                <a:gd name="T49" fmla="*/ 448 h 1035"/>
                <a:gd name="T50" fmla="*/ 1614 w 1636"/>
                <a:gd name="T51" fmla="*/ 323 h 1035"/>
                <a:gd name="T52" fmla="*/ 1636 w 1636"/>
                <a:gd name="T53" fmla="*/ 250 h 1035"/>
                <a:gd name="T54" fmla="*/ 1599 w 1636"/>
                <a:gd name="T55" fmla="*/ 242 h 1035"/>
                <a:gd name="T56" fmla="*/ 1313 w 1636"/>
                <a:gd name="T57" fmla="*/ 227 h 1035"/>
                <a:gd name="T58" fmla="*/ 1049 w 1636"/>
                <a:gd name="T59" fmla="*/ 235 h 1035"/>
                <a:gd name="T60" fmla="*/ 836 w 1636"/>
                <a:gd name="T61" fmla="*/ 279 h 1035"/>
                <a:gd name="T62" fmla="*/ 704 w 1636"/>
                <a:gd name="T63" fmla="*/ 323 h 1035"/>
                <a:gd name="T64" fmla="*/ 638 w 1636"/>
                <a:gd name="T65" fmla="*/ 35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6" h="1035">
                  <a:moveTo>
                    <a:pt x="638" y="352"/>
                  </a:moveTo>
                  <a:lnTo>
                    <a:pt x="638" y="352"/>
                  </a:lnTo>
                  <a:lnTo>
                    <a:pt x="565" y="396"/>
                  </a:lnTo>
                  <a:lnTo>
                    <a:pt x="499" y="455"/>
                  </a:lnTo>
                  <a:lnTo>
                    <a:pt x="440" y="521"/>
                  </a:lnTo>
                  <a:lnTo>
                    <a:pt x="418" y="558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74" y="499"/>
                  </a:lnTo>
                  <a:lnTo>
                    <a:pt x="352" y="396"/>
                  </a:lnTo>
                  <a:lnTo>
                    <a:pt x="352" y="396"/>
                  </a:lnTo>
                  <a:lnTo>
                    <a:pt x="301" y="242"/>
                  </a:lnTo>
                  <a:lnTo>
                    <a:pt x="249" y="110"/>
                  </a:lnTo>
                  <a:lnTo>
                    <a:pt x="205" y="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2" y="103"/>
                  </a:lnTo>
                  <a:lnTo>
                    <a:pt x="73" y="176"/>
                  </a:lnTo>
                  <a:lnTo>
                    <a:pt x="139" y="286"/>
                  </a:lnTo>
                  <a:lnTo>
                    <a:pt x="220" y="440"/>
                  </a:lnTo>
                  <a:lnTo>
                    <a:pt x="220" y="440"/>
                  </a:lnTo>
                  <a:lnTo>
                    <a:pt x="264" y="550"/>
                  </a:lnTo>
                  <a:lnTo>
                    <a:pt x="301" y="668"/>
                  </a:lnTo>
                  <a:lnTo>
                    <a:pt x="337" y="793"/>
                  </a:lnTo>
                  <a:lnTo>
                    <a:pt x="359" y="925"/>
                  </a:lnTo>
                  <a:lnTo>
                    <a:pt x="359" y="925"/>
                  </a:lnTo>
                  <a:lnTo>
                    <a:pt x="469" y="969"/>
                  </a:lnTo>
                  <a:lnTo>
                    <a:pt x="565" y="998"/>
                  </a:lnTo>
                  <a:lnTo>
                    <a:pt x="660" y="1020"/>
                  </a:lnTo>
                  <a:lnTo>
                    <a:pt x="748" y="1035"/>
                  </a:lnTo>
                  <a:lnTo>
                    <a:pt x="748" y="1035"/>
                  </a:lnTo>
                  <a:lnTo>
                    <a:pt x="836" y="1035"/>
                  </a:lnTo>
                  <a:lnTo>
                    <a:pt x="924" y="1027"/>
                  </a:lnTo>
                  <a:lnTo>
                    <a:pt x="924" y="1027"/>
                  </a:lnTo>
                  <a:lnTo>
                    <a:pt x="998" y="1020"/>
                  </a:lnTo>
                  <a:lnTo>
                    <a:pt x="1056" y="998"/>
                  </a:lnTo>
                  <a:lnTo>
                    <a:pt x="1056" y="998"/>
                  </a:lnTo>
                  <a:lnTo>
                    <a:pt x="1122" y="976"/>
                  </a:lnTo>
                  <a:lnTo>
                    <a:pt x="1181" y="947"/>
                  </a:lnTo>
                  <a:lnTo>
                    <a:pt x="1232" y="917"/>
                  </a:lnTo>
                  <a:lnTo>
                    <a:pt x="1284" y="881"/>
                  </a:lnTo>
                  <a:lnTo>
                    <a:pt x="1284" y="881"/>
                  </a:lnTo>
                  <a:lnTo>
                    <a:pt x="1335" y="829"/>
                  </a:lnTo>
                  <a:lnTo>
                    <a:pt x="1387" y="778"/>
                  </a:lnTo>
                  <a:lnTo>
                    <a:pt x="1431" y="719"/>
                  </a:lnTo>
                  <a:lnTo>
                    <a:pt x="1475" y="660"/>
                  </a:lnTo>
                  <a:lnTo>
                    <a:pt x="1475" y="660"/>
                  </a:lnTo>
                  <a:lnTo>
                    <a:pt x="1533" y="550"/>
                  </a:lnTo>
                  <a:lnTo>
                    <a:pt x="1577" y="448"/>
                  </a:lnTo>
                  <a:lnTo>
                    <a:pt x="1577" y="448"/>
                  </a:lnTo>
                  <a:lnTo>
                    <a:pt x="1614" y="323"/>
                  </a:lnTo>
                  <a:lnTo>
                    <a:pt x="1614" y="323"/>
                  </a:lnTo>
                  <a:lnTo>
                    <a:pt x="1636" y="250"/>
                  </a:lnTo>
                  <a:lnTo>
                    <a:pt x="1636" y="250"/>
                  </a:lnTo>
                  <a:lnTo>
                    <a:pt x="1599" y="242"/>
                  </a:lnTo>
                  <a:lnTo>
                    <a:pt x="1599" y="242"/>
                  </a:lnTo>
                  <a:lnTo>
                    <a:pt x="1431" y="227"/>
                  </a:lnTo>
                  <a:lnTo>
                    <a:pt x="1313" y="227"/>
                  </a:lnTo>
                  <a:lnTo>
                    <a:pt x="1188" y="227"/>
                  </a:lnTo>
                  <a:lnTo>
                    <a:pt x="1049" y="235"/>
                  </a:lnTo>
                  <a:lnTo>
                    <a:pt x="902" y="257"/>
                  </a:lnTo>
                  <a:lnTo>
                    <a:pt x="836" y="279"/>
                  </a:lnTo>
                  <a:lnTo>
                    <a:pt x="770" y="294"/>
                  </a:lnTo>
                  <a:lnTo>
                    <a:pt x="704" y="323"/>
                  </a:lnTo>
                  <a:lnTo>
                    <a:pt x="638" y="352"/>
                  </a:lnTo>
                  <a:lnTo>
                    <a:pt x="638" y="35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53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Communication: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347" y="1439056"/>
            <a:ext cx="10515600" cy="490178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All students must establish their Google Account</a:t>
            </a:r>
          </a:p>
          <a:p>
            <a:pPr lvl="1"/>
            <a:r>
              <a:rPr lang="en-US" dirty="0"/>
              <a:t>Check Dual Enrollment Classroom - </a:t>
            </a:r>
            <a:r>
              <a:rPr lang="en-US" dirty="0" smtClean="0"/>
              <a:t>Mandatory</a:t>
            </a:r>
            <a:endParaRPr lang="en-US" dirty="0"/>
          </a:p>
          <a:p>
            <a:r>
              <a:rPr lang="en-US" b="1" dirty="0"/>
              <a:t>Activity Calendar</a:t>
            </a:r>
          </a:p>
          <a:p>
            <a:pPr lvl="1"/>
            <a:r>
              <a:rPr lang="en-US" dirty="0"/>
              <a:t>Check Daily</a:t>
            </a:r>
          </a:p>
          <a:p>
            <a:pPr marL="228600" lvl="1">
              <a:spcBef>
                <a:spcPts val="1000"/>
              </a:spcBef>
            </a:pPr>
            <a:r>
              <a:rPr lang="en-US" sz="2800" b="1" dirty="0"/>
              <a:t>New Dimensions High School Email</a:t>
            </a:r>
          </a:p>
          <a:p>
            <a:pPr lvl="1"/>
            <a:r>
              <a:rPr lang="en-US" dirty="0"/>
              <a:t>Check Daily (Google Account)</a:t>
            </a:r>
          </a:p>
          <a:p>
            <a:pPr lvl="1"/>
            <a:r>
              <a:rPr lang="en-US" dirty="0"/>
              <a:t>John.Doe@newdimensionshs.com</a:t>
            </a:r>
          </a:p>
          <a:p>
            <a:pPr marL="228600" lvl="1">
              <a:spcBef>
                <a:spcPts val="1000"/>
              </a:spcBef>
            </a:pPr>
            <a:r>
              <a:rPr lang="en-US" sz="2800" b="1" dirty="0"/>
              <a:t>Phone Call-Outs </a:t>
            </a:r>
          </a:p>
          <a:p>
            <a:pPr marL="228600" lvl="1">
              <a:spcBef>
                <a:spcPts val="1000"/>
              </a:spcBef>
            </a:pPr>
            <a:r>
              <a:rPr lang="en-US" sz="2800" b="1" dirty="0"/>
              <a:t>FOCUS</a:t>
            </a:r>
          </a:p>
          <a:p>
            <a:pPr marL="228600" lvl="1">
              <a:spcBef>
                <a:spcPts val="1000"/>
              </a:spcBef>
            </a:pPr>
            <a:r>
              <a:rPr lang="en-US" sz="2800" b="1" dirty="0"/>
              <a:t>Florida Shines - </a:t>
            </a:r>
            <a:r>
              <a:rPr lang="en-US" sz="2800" b="1" dirty="0">
                <a:hlinkClick r:id="rId2"/>
              </a:rPr>
              <a:t>https://www.floridashines.org</a:t>
            </a:r>
            <a:endParaRPr lang="en-US" sz="2800" b="1" dirty="0"/>
          </a:p>
          <a:p>
            <a:pPr marL="228600" lvl="1">
              <a:spcBef>
                <a:spcPts val="1000"/>
              </a:spcBef>
            </a:pPr>
            <a:r>
              <a:rPr lang="en-US" sz="2800" b="1" dirty="0"/>
              <a:t>NDHS Web Site - </a:t>
            </a:r>
            <a:r>
              <a:rPr lang="en-US" sz="2800" b="1" dirty="0">
                <a:hlinkClick r:id="rId3"/>
              </a:rPr>
              <a:t>https://newdimensionshs.com/</a:t>
            </a:r>
            <a:endParaRPr lang="en-US" sz="2800" b="1" dirty="0"/>
          </a:p>
          <a:p>
            <a:pPr marL="228600" lvl="1">
              <a:spcBef>
                <a:spcPts val="1000"/>
              </a:spcBef>
            </a:pPr>
            <a:r>
              <a:rPr lang="en-US" sz="2800" b="1" dirty="0"/>
              <a:t>“Daily </a:t>
            </a:r>
            <a:r>
              <a:rPr lang="en-US" sz="2800" b="1" dirty="0" err="1"/>
              <a:t>Dubin</a:t>
            </a:r>
            <a:r>
              <a:rPr lang="en-US" sz="2800" b="1" dirty="0"/>
              <a:t>”</a:t>
            </a:r>
          </a:p>
          <a:p>
            <a:pPr marL="228600" lvl="1">
              <a:spcBef>
                <a:spcPts val="1000"/>
              </a:spcBef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6747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2873"/>
            <a:ext cx="10515600" cy="1325563"/>
          </a:xfrm>
        </p:spPr>
        <p:txBody>
          <a:bodyPr/>
          <a:lstStyle/>
          <a:p>
            <a:r>
              <a:rPr lang="en-US" b="1" dirty="0"/>
              <a:t>Complete DE Contract at This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49977"/>
            <a:ext cx="11062063" cy="52643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Initial each paragraph - student</a:t>
            </a:r>
          </a:p>
          <a:p>
            <a:r>
              <a:rPr lang="en-US" dirty="0"/>
              <a:t>Student Signature</a:t>
            </a:r>
          </a:p>
          <a:p>
            <a:r>
              <a:rPr lang="en-US" dirty="0"/>
              <a:t>Parent Signature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Student ID number </a:t>
            </a:r>
          </a:p>
          <a:p>
            <a:r>
              <a:rPr lang="en-US" dirty="0"/>
              <a:t>Phone Number</a:t>
            </a:r>
          </a:p>
          <a:p>
            <a:r>
              <a:rPr lang="en-US" dirty="0"/>
              <a:t>Deadline to return contract – </a:t>
            </a:r>
            <a:r>
              <a:rPr lang="en-US" dirty="0" smtClean="0"/>
              <a:t>November 26, </a:t>
            </a:r>
            <a:r>
              <a:rPr lang="en-US" dirty="0"/>
              <a:t>2018</a:t>
            </a:r>
            <a:r>
              <a:rPr lang="en-US" dirty="0" smtClean="0"/>
              <a:t>*</a:t>
            </a:r>
          </a:p>
          <a:p>
            <a:r>
              <a:rPr lang="en-US" dirty="0" smtClean="0"/>
              <a:t>Deadline to Issue/Return books – December 17-18, </a:t>
            </a:r>
            <a:r>
              <a:rPr lang="en-US" dirty="0" smtClean="0"/>
              <a:t>9:00am-3:00pm</a:t>
            </a:r>
          </a:p>
          <a:p>
            <a:r>
              <a:rPr lang="en-US" dirty="0" smtClean="0"/>
              <a:t>DE Application for Fall 2019 Opens – Monday, February 25, 2019</a:t>
            </a:r>
          </a:p>
          <a:p>
            <a:r>
              <a:rPr lang="en-US" dirty="0" smtClean="0"/>
              <a:t>DE Application for Fall 2019 Closes – Monday, March 25, 2018</a:t>
            </a:r>
          </a:p>
          <a:p>
            <a:r>
              <a:rPr lang="en-US" dirty="0" smtClean="0"/>
              <a:t>Test Score Deadline – Monday, April, 15, 2019</a:t>
            </a:r>
            <a:endParaRPr lang="en-US" dirty="0"/>
          </a:p>
          <a:p>
            <a:pPr marL="1079500" indent="-1079500">
              <a:buNone/>
            </a:pPr>
            <a:r>
              <a:rPr lang="en-US" dirty="0"/>
              <a:t>	</a:t>
            </a:r>
            <a:r>
              <a:rPr lang="en-US" b="1" dirty="0"/>
              <a:t>*No books, vouchers, or appointments will be issued without signed contract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6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9351624" y="2825021"/>
            <a:ext cx="2515612" cy="2675194"/>
            <a:chOff x="1561693" y="2336819"/>
            <a:chExt cx="3491035" cy="3712494"/>
          </a:xfrm>
        </p:grpSpPr>
        <p:sp>
          <p:nvSpPr>
            <p:cNvPr id="74" name="Oval 73"/>
            <p:cNvSpPr/>
            <p:nvPr/>
          </p:nvSpPr>
          <p:spPr>
            <a:xfrm>
              <a:off x="1561693" y="5347416"/>
              <a:ext cx="3491035" cy="701897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46"/>
            <p:cNvSpPr>
              <a:spLocks/>
            </p:cNvSpPr>
            <p:nvPr/>
          </p:nvSpPr>
          <p:spPr bwMode="auto">
            <a:xfrm>
              <a:off x="1826058" y="3307191"/>
              <a:ext cx="2832021" cy="2486134"/>
            </a:xfrm>
            <a:custGeom>
              <a:avLst/>
              <a:gdLst>
                <a:gd name="T0" fmla="*/ 2164 w 2399"/>
                <a:gd name="T1" fmla="*/ 161 h 2106"/>
                <a:gd name="T2" fmla="*/ 2128 w 2399"/>
                <a:gd name="T3" fmla="*/ 132 h 2106"/>
                <a:gd name="T4" fmla="*/ 1966 w 2399"/>
                <a:gd name="T5" fmla="*/ 227 h 2106"/>
                <a:gd name="T6" fmla="*/ 1893 w 2399"/>
                <a:gd name="T7" fmla="*/ 257 h 2106"/>
                <a:gd name="T8" fmla="*/ 1724 w 2399"/>
                <a:gd name="T9" fmla="*/ 286 h 2106"/>
                <a:gd name="T10" fmla="*/ 1629 w 2399"/>
                <a:gd name="T11" fmla="*/ 286 h 2106"/>
                <a:gd name="T12" fmla="*/ 1629 w 2399"/>
                <a:gd name="T13" fmla="*/ 286 h 2106"/>
                <a:gd name="T14" fmla="*/ 1600 w 2399"/>
                <a:gd name="T15" fmla="*/ 286 h 2106"/>
                <a:gd name="T16" fmla="*/ 1460 w 2399"/>
                <a:gd name="T17" fmla="*/ 264 h 2106"/>
                <a:gd name="T18" fmla="*/ 1306 w 2399"/>
                <a:gd name="T19" fmla="*/ 220 h 2106"/>
                <a:gd name="T20" fmla="*/ 1203 w 2399"/>
                <a:gd name="T21" fmla="*/ 176 h 2106"/>
                <a:gd name="T22" fmla="*/ 1196 w 2399"/>
                <a:gd name="T23" fmla="*/ 169 h 2106"/>
                <a:gd name="T24" fmla="*/ 1123 w 2399"/>
                <a:gd name="T25" fmla="*/ 117 h 2106"/>
                <a:gd name="T26" fmla="*/ 961 w 2399"/>
                <a:gd name="T27" fmla="*/ 37 h 2106"/>
                <a:gd name="T28" fmla="*/ 792 w 2399"/>
                <a:gd name="T29" fmla="*/ 7 h 2106"/>
                <a:gd name="T30" fmla="*/ 624 w 2399"/>
                <a:gd name="T31" fmla="*/ 7 h 2106"/>
                <a:gd name="T32" fmla="*/ 543 w 2399"/>
                <a:gd name="T33" fmla="*/ 22 h 2106"/>
                <a:gd name="T34" fmla="*/ 374 w 2399"/>
                <a:gd name="T35" fmla="*/ 73 h 2106"/>
                <a:gd name="T36" fmla="*/ 227 w 2399"/>
                <a:gd name="T37" fmla="*/ 169 h 2106"/>
                <a:gd name="T38" fmla="*/ 110 w 2399"/>
                <a:gd name="T39" fmla="*/ 286 h 2106"/>
                <a:gd name="T40" fmla="*/ 29 w 2399"/>
                <a:gd name="T41" fmla="*/ 440 h 2106"/>
                <a:gd name="T42" fmla="*/ 7 w 2399"/>
                <a:gd name="T43" fmla="*/ 543 h 2106"/>
                <a:gd name="T44" fmla="*/ 0 w 2399"/>
                <a:gd name="T45" fmla="*/ 646 h 2106"/>
                <a:gd name="T46" fmla="*/ 7 w 2399"/>
                <a:gd name="T47" fmla="*/ 858 h 2106"/>
                <a:gd name="T48" fmla="*/ 59 w 2399"/>
                <a:gd name="T49" fmla="*/ 1233 h 2106"/>
                <a:gd name="T50" fmla="*/ 103 w 2399"/>
                <a:gd name="T51" fmla="*/ 1402 h 2106"/>
                <a:gd name="T52" fmla="*/ 139 w 2399"/>
                <a:gd name="T53" fmla="*/ 1497 h 2106"/>
                <a:gd name="T54" fmla="*/ 213 w 2399"/>
                <a:gd name="T55" fmla="*/ 1666 h 2106"/>
                <a:gd name="T56" fmla="*/ 301 w 2399"/>
                <a:gd name="T57" fmla="*/ 1812 h 2106"/>
                <a:gd name="T58" fmla="*/ 404 w 2399"/>
                <a:gd name="T59" fmla="*/ 1923 h 2106"/>
                <a:gd name="T60" fmla="*/ 506 w 2399"/>
                <a:gd name="T61" fmla="*/ 2018 h 2106"/>
                <a:gd name="T62" fmla="*/ 616 w 2399"/>
                <a:gd name="T63" fmla="*/ 2077 h 2106"/>
                <a:gd name="T64" fmla="*/ 726 w 2399"/>
                <a:gd name="T65" fmla="*/ 2106 h 2106"/>
                <a:gd name="T66" fmla="*/ 836 w 2399"/>
                <a:gd name="T67" fmla="*/ 2106 h 2106"/>
                <a:gd name="T68" fmla="*/ 895 w 2399"/>
                <a:gd name="T69" fmla="*/ 2091 h 2106"/>
                <a:gd name="T70" fmla="*/ 1005 w 2399"/>
                <a:gd name="T71" fmla="*/ 2055 h 2106"/>
                <a:gd name="T72" fmla="*/ 1123 w 2399"/>
                <a:gd name="T73" fmla="*/ 1996 h 2106"/>
                <a:gd name="T74" fmla="*/ 1196 w 2399"/>
                <a:gd name="T75" fmla="*/ 1945 h 2106"/>
                <a:gd name="T76" fmla="*/ 1233 w 2399"/>
                <a:gd name="T77" fmla="*/ 1974 h 2106"/>
                <a:gd name="T78" fmla="*/ 1284 w 2399"/>
                <a:gd name="T79" fmla="*/ 2003 h 2106"/>
                <a:gd name="T80" fmla="*/ 1504 w 2399"/>
                <a:gd name="T81" fmla="*/ 2091 h 2106"/>
                <a:gd name="T82" fmla="*/ 1548 w 2399"/>
                <a:gd name="T83" fmla="*/ 2099 h 2106"/>
                <a:gd name="T84" fmla="*/ 1563 w 2399"/>
                <a:gd name="T85" fmla="*/ 2106 h 2106"/>
                <a:gd name="T86" fmla="*/ 1585 w 2399"/>
                <a:gd name="T87" fmla="*/ 2106 h 2106"/>
                <a:gd name="T88" fmla="*/ 1724 w 2399"/>
                <a:gd name="T89" fmla="*/ 2091 h 2106"/>
                <a:gd name="T90" fmla="*/ 1871 w 2399"/>
                <a:gd name="T91" fmla="*/ 2033 h 2106"/>
                <a:gd name="T92" fmla="*/ 1871 w 2399"/>
                <a:gd name="T93" fmla="*/ 2033 h 2106"/>
                <a:gd name="T94" fmla="*/ 1952 w 2399"/>
                <a:gd name="T95" fmla="*/ 1967 h 2106"/>
                <a:gd name="T96" fmla="*/ 2018 w 2399"/>
                <a:gd name="T97" fmla="*/ 1901 h 2106"/>
                <a:gd name="T98" fmla="*/ 2142 w 2399"/>
                <a:gd name="T99" fmla="*/ 1732 h 2106"/>
                <a:gd name="T100" fmla="*/ 2253 w 2399"/>
                <a:gd name="T101" fmla="*/ 1519 h 2106"/>
                <a:gd name="T102" fmla="*/ 2333 w 2399"/>
                <a:gd name="T103" fmla="*/ 1262 h 2106"/>
                <a:gd name="T104" fmla="*/ 2363 w 2399"/>
                <a:gd name="T105" fmla="*/ 1115 h 2106"/>
                <a:gd name="T106" fmla="*/ 2392 w 2399"/>
                <a:gd name="T107" fmla="*/ 888 h 2106"/>
                <a:gd name="T108" fmla="*/ 2399 w 2399"/>
                <a:gd name="T109" fmla="*/ 646 h 2106"/>
                <a:gd name="T110" fmla="*/ 2399 w 2399"/>
                <a:gd name="T111" fmla="*/ 572 h 2106"/>
                <a:gd name="T112" fmla="*/ 2363 w 2399"/>
                <a:gd name="T113" fmla="*/ 433 h 2106"/>
                <a:gd name="T114" fmla="*/ 2297 w 2399"/>
                <a:gd name="T115" fmla="*/ 308 h 2106"/>
                <a:gd name="T116" fmla="*/ 2216 w 2399"/>
                <a:gd name="T117" fmla="*/ 205 h 2106"/>
                <a:gd name="T118" fmla="*/ 2164 w 2399"/>
                <a:gd name="T119" fmla="*/ 161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106">
                  <a:moveTo>
                    <a:pt x="2164" y="161"/>
                  </a:moveTo>
                  <a:lnTo>
                    <a:pt x="2164" y="161"/>
                  </a:lnTo>
                  <a:lnTo>
                    <a:pt x="2128" y="132"/>
                  </a:lnTo>
                  <a:lnTo>
                    <a:pt x="2128" y="132"/>
                  </a:lnTo>
                  <a:lnTo>
                    <a:pt x="2047" y="183"/>
                  </a:lnTo>
                  <a:lnTo>
                    <a:pt x="1966" y="227"/>
                  </a:lnTo>
                  <a:lnTo>
                    <a:pt x="1966" y="227"/>
                  </a:lnTo>
                  <a:lnTo>
                    <a:pt x="1893" y="257"/>
                  </a:lnTo>
                  <a:lnTo>
                    <a:pt x="1812" y="279"/>
                  </a:lnTo>
                  <a:lnTo>
                    <a:pt x="1724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00" y="286"/>
                  </a:lnTo>
                  <a:lnTo>
                    <a:pt x="1600" y="286"/>
                  </a:lnTo>
                  <a:lnTo>
                    <a:pt x="1533" y="279"/>
                  </a:lnTo>
                  <a:lnTo>
                    <a:pt x="1460" y="264"/>
                  </a:lnTo>
                  <a:lnTo>
                    <a:pt x="1379" y="242"/>
                  </a:lnTo>
                  <a:lnTo>
                    <a:pt x="1306" y="220"/>
                  </a:lnTo>
                  <a:lnTo>
                    <a:pt x="1306" y="220"/>
                  </a:lnTo>
                  <a:lnTo>
                    <a:pt x="1203" y="176"/>
                  </a:lnTo>
                  <a:lnTo>
                    <a:pt x="1203" y="176"/>
                  </a:lnTo>
                  <a:lnTo>
                    <a:pt x="1196" y="169"/>
                  </a:lnTo>
                  <a:lnTo>
                    <a:pt x="1196" y="169"/>
                  </a:lnTo>
                  <a:lnTo>
                    <a:pt x="1123" y="117"/>
                  </a:lnTo>
                  <a:lnTo>
                    <a:pt x="1042" y="73"/>
                  </a:lnTo>
                  <a:lnTo>
                    <a:pt x="961" y="37"/>
                  </a:lnTo>
                  <a:lnTo>
                    <a:pt x="880" y="15"/>
                  </a:lnTo>
                  <a:lnTo>
                    <a:pt x="792" y="7"/>
                  </a:lnTo>
                  <a:lnTo>
                    <a:pt x="712" y="0"/>
                  </a:lnTo>
                  <a:lnTo>
                    <a:pt x="624" y="7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455" y="44"/>
                  </a:lnTo>
                  <a:lnTo>
                    <a:pt x="374" y="73"/>
                  </a:lnTo>
                  <a:lnTo>
                    <a:pt x="301" y="117"/>
                  </a:lnTo>
                  <a:lnTo>
                    <a:pt x="227" y="169"/>
                  </a:lnTo>
                  <a:lnTo>
                    <a:pt x="169" y="227"/>
                  </a:lnTo>
                  <a:lnTo>
                    <a:pt x="110" y="286"/>
                  </a:lnTo>
                  <a:lnTo>
                    <a:pt x="66" y="359"/>
                  </a:lnTo>
                  <a:lnTo>
                    <a:pt x="29" y="440"/>
                  </a:lnTo>
                  <a:lnTo>
                    <a:pt x="29" y="440"/>
                  </a:lnTo>
                  <a:lnTo>
                    <a:pt x="7" y="543"/>
                  </a:lnTo>
                  <a:lnTo>
                    <a:pt x="0" y="594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7" y="858"/>
                  </a:lnTo>
                  <a:lnTo>
                    <a:pt x="22" y="1057"/>
                  </a:lnTo>
                  <a:lnTo>
                    <a:pt x="59" y="1233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39" y="1497"/>
                  </a:lnTo>
                  <a:lnTo>
                    <a:pt x="176" y="1585"/>
                  </a:lnTo>
                  <a:lnTo>
                    <a:pt x="213" y="1666"/>
                  </a:lnTo>
                  <a:lnTo>
                    <a:pt x="257" y="1739"/>
                  </a:lnTo>
                  <a:lnTo>
                    <a:pt x="301" y="1812"/>
                  </a:lnTo>
                  <a:lnTo>
                    <a:pt x="352" y="1871"/>
                  </a:lnTo>
                  <a:lnTo>
                    <a:pt x="404" y="1923"/>
                  </a:lnTo>
                  <a:lnTo>
                    <a:pt x="455" y="1974"/>
                  </a:lnTo>
                  <a:lnTo>
                    <a:pt x="506" y="2018"/>
                  </a:lnTo>
                  <a:lnTo>
                    <a:pt x="558" y="2047"/>
                  </a:lnTo>
                  <a:lnTo>
                    <a:pt x="616" y="2077"/>
                  </a:lnTo>
                  <a:lnTo>
                    <a:pt x="668" y="2091"/>
                  </a:lnTo>
                  <a:lnTo>
                    <a:pt x="726" y="2106"/>
                  </a:lnTo>
                  <a:lnTo>
                    <a:pt x="785" y="2106"/>
                  </a:lnTo>
                  <a:lnTo>
                    <a:pt x="836" y="2106"/>
                  </a:lnTo>
                  <a:lnTo>
                    <a:pt x="895" y="2091"/>
                  </a:lnTo>
                  <a:lnTo>
                    <a:pt x="895" y="2091"/>
                  </a:lnTo>
                  <a:lnTo>
                    <a:pt x="1005" y="2055"/>
                  </a:lnTo>
                  <a:lnTo>
                    <a:pt x="1005" y="2055"/>
                  </a:lnTo>
                  <a:lnTo>
                    <a:pt x="1071" y="2025"/>
                  </a:lnTo>
                  <a:lnTo>
                    <a:pt x="1123" y="1996"/>
                  </a:lnTo>
                  <a:lnTo>
                    <a:pt x="1167" y="1974"/>
                  </a:lnTo>
                  <a:lnTo>
                    <a:pt x="1196" y="1945"/>
                  </a:lnTo>
                  <a:lnTo>
                    <a:pt x="1196" y="1945"/>
                  </a:lnTo>
                  <a:lnTo>
                    <a:pt x="1233" y="1974"/>
                  </a:lnTo>
                  <a:lnTo>
                    <a:pt x="1284" y="2003"/>
                  </a:lnTo>
                  <a:lnTo>
                    <a:pt x="1284" y="2003"/>
                  </a:lnTo>
                  <a:lnTo>
                    <a:pt x="1372" y="2047"/>
                  </a:lnTo>
                  <a:lnTo>
                    <a:pt x="1504" y="2091"/>
                  </a:lnTo>
                  <a:lnTo>
                    <a:pt x="1504" y="2091"/>
                  </a:lnTo>
                  <a:lnTo>
                    <a:pt x="1548" y="2099"/>
                  </a:lnTo>
                  <a:lnTo>
                    <a:pt x="1548" y="2099"/>
                  </a:lnTo>
                  <a:lnTo>
                    <a:pt x="1563" y="2106"/>
                  </a:lnTo>
                  <a:lnTo>
                    <a:pt x="1585" y="2106"/>
                  </a:lnTo>
                  <a:lnTo>
                    <a:pt x="1585" y="2106"/>
                  </a:lnTo>
                  <a:lnTo>
                    <a:pt x="1658" y="2106"/>
                  </a:lnTo>
                  <a:lnTo>
                    <a:pt x="1724" y="2091"/>
                  </a:lnTo>
                  <a:lnTo>
                    <a:pt x="1798" y="2069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952" y="1967"/>
                  </a:lnTo>
                  <a:lnTo>
                    <a:pt x="1952" y="1967"/>
                  </a:lnTo>
                  <a:lnTo>
                    <a:pt x="2018" y="1901"/>
                  </a:lnTo>
                  <a:lnTo>
                    <a:pt x="2084" y="1827"/>
                  </a:lnTo>
                  <a:lnTo>
                    <a:pt x="2142" y="1732"/>
                  </a:lnTo>
                  <a:lnTo>
                    <a:pt x="2201" y="1636"/>
                  </a:lnTo>
                  <a:lnTo>
                    <a:pt x="2253" y="1519"/>
                  </a:lnTo>
                  <a:lnTo>
                    <a:pt x="2297" y="1394"/>
                  </a:lnTo>
                  <a:lnTo>
                    <a:pt x="2333" y="1262"/>
                  </a:lnTo>
                  <a:lnTo>
                    <a:pt x="2363" y="1115"/>
                  </a:lnTo>
                  <a:lnTo>
                    <a:pt x="2363" y="1115"/>
                  </a:lnTo>
                  <a:lnTo>
                    <a:pt x="2377" y="1005"/>
                  </a:lnTo>
                  <a:lnTo>
                    <a:pt x="2392" y="888"/>
                  </a:lnTo>
                  <a:lnTo>
                    <a:pt x="2399" y="770"/>
                  </a:lnTo>
                  <a:lnTo>
                    <a:pt x="2399" y="646"/>
                  </a:lnTo>
                  <a:lnTo>
                    <a:pt x="2399" y="646"/>
                  </a:lnTo>
                  <a:lnTo>
                    <a:pt x="2399" y="572"/>
                  </a:lnTo>
                  <a:lnTo>
                    <a:pt x="2385" y="499"/>
                  </a:lnTo>
                  <a:lnTo>
                    <a:pt x="2363" y="433"/>
                  </a:lnTo>
                  <a:lnTo>
                    <a:pt x="2333" y="367"/>
                  </a:lnTo>
                  <a:lnTo>
                    <a:pt x="2297" y="308"/>
                  </a:lnTo>
                  <a:lnTo>
                    <a:pt x="2260" y="249"/>
                  </a:lnTo>
                  <a:lnTo>
                    <a:pt x="2216" y="205"/>
                  </a:lnTo>
                  <a:lnTo>
                    <a:pt x="2164" y="161"/>
                  </a:lnTo>
                  <a:lnTo>
                    <a:pt x="2164" y="161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>
                    <a:lumMod val="4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7"/>
            <p:cNvSpPr>
              <a:spLocks/>
            </p:cNvSpPr>
            <p:nvPr/>
          </p:nvSpPr>
          <p:spPr bwMode="auto">
            <a:xfrm>
              <a:off x="2822401" y="2336819"/>
              <a:ext cx="1931299" cy="1221818"/>
            </a:xfrm>
            <a:custGeom>
              <a:avLst/>
              <a:gdLst>
                <a:gd name="T0" fmla="*/ 638 w 1636"/>
                <a:gd name="T1" fmla="*/ 352 h 1035"/>
                <a:gd name="T2" fmla="*/ 499 w 1636"/>
                <a:gd name="T3" fmla="*/ 455 h 1035"/>
                <a:gd name="T4" fmla="*/ 418 w 1636"/>
                <a:gd name="T5" fmla="*/ 558 h 1035"/>
                <a:gd name="T6" fmla="*/ 396 w 1636"/>
                <a:gd name="T7" fmla="*/ 602 h 1035"/>
                <a:gd name="T8" fmla="*/ 352 w 1636"/>
                <a:gd name="T9" fmla="*/ 396 h 1035"/>
                <a:gd name="T10" fmla="*/ 301 w 1636"/>
                <a:gd name="T11" fmla="*/ 242 h 1035"/>
                <a:gd name="T12" fmla="*/ 205 w 1636"/>
                <a:gd name="T13" fmla="*/ 0 h 1035"/>
                <a:gd name="T14" fmla="*/ 0 w 1636"/>
                <a:gd name="T15" fmla="*/ 73 h 1035"/>
                <a:gd name="T16" fmla="*/ 73 w 1636"/>
                <a:gd name="T17" fmla="*/ 176 h 1035"/>
                <a:gd name="T18" fmla="*/ 220 w 1636"/>
                <a:gd name="T19" fmla="*/ 440 h 1035"/>
                <a:gd name="T20" fmla="*/ 264 w 1636"/>
                <a:gd name="T21" fmla="*/ 550 h 1035"/>
                <a:gd name="T22" fmla="*/ 337 w 1636"/>
                <a:gd name="T23" fmla="*/ 793 h 1035"/>
                <a:gd name="T24" fmla="*/ 359 w 1636"/>
                <a:gd name="T25" fmla="*/ 925 h 1035"/>
                <a:gd name="T26" fmla="*/ 565 w 1636"/>
                <a:gd name="T27" fmla="*/ 998 h 1035"/>
                <a:gd name="T28" fmla="*/ 748 w 1636"/>
                <a:gd name="T29" fmla="*/ 1035 h 1035"/>
                <a:gd name="T30" fmla="*/ 836 w 1636"/>
                <a:gd name="T31" fmla="*/ 1035 h 1035"/>
                <a:gd name="T32" fmla="*/ 924 w 1636"/>
                <a:gd name="T33" fmla="*/ 1027 h 1035"/>
                <a:gd name="T34" fmla="*/ 1056 w 1636"/>
                <a:gd name="T35" fmla="*/ 998 h 1035"/>
                <a:gd name="T36" fmla="*/ 1122 w 1636"/>
                <a:gd name="T37" fmla="*/ 976 h 1035"/>
                <a:gd name="T38" fmla="*/ 1232 w 1636"/>
                <a:gd name="T39" fmla="*/ 917 h 1035"/>
                <a:gd name="T40" fmla="*/ 1284 w 1636"/>
                <a:gd name="T41" fmla="*/ 881 h 1035"/>
                <a:gd name="T42" fmla="*/ 1387 w 1636"/>
                <a:gd name="T43" fmla="*/ 778 h 1035"/>
                <a:gd name="T44" fmla="*/ 1475 w 1636"/>
                <a:gd name="T45" fmla="*/ 660 h 1035"/>
                <a:gd name="T46" fmla="*/ 1533 w 1636"/>
                <a:gd name="T47" fmla="*/ 550 h 1035"/>
                <a:gd name="T48" fmla="*/ 1577 w 1636"/>
                <a:gd name="T49" fmla="*/ 448 h 1035"/>
                <a:gd name="T50" fmla="*/ 1614 w 1636"/>
                <a:gd name="T51" fmla="*/ 323 h 1035"/>
                <a:gd name="T52" fmla="*/ 1636 w 1636"/>
                <a:gd name="T53" fmla="*/ 250 h 1035"/>
                <a:gd name="T54" fmla="*/ 1599 w 1636"/>
                <a:gd name="T55" fmla="*/ 242 h 1035"/>
                <a:gd name="T56" fmla="*/ 1313 w 1636"/>
                <a:gd name="T57" fmla="*/ 227 h 1035"/>
                <a:gd name="T58" fmla="*/ 1049 w 1636"/>
                <a:gd name="T59" fmla="*/ 235 h 1035"/>
                <a:gd name="T60" fmla="*/ 836 w 1636"/>
                <a:gd name="T61" fmla="*/ 279 h 1035"/>
                <a:gd name="T62" fmla="*/ 704 w 1636"/>
                <a:gd name="T63" fmla="*/ 323 h 1035"/>
                <a:gd name="T64" fmla="*/ 638 w 1636"/>
                <a:gd name="T65" fmla="*/ 35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6" h="1035">
                  <a:moveTo>
                    <a:pt x="638" y="352"/>
                  </a:moveTo>
                  <a:lnTo>
                    <a:pt x="638" y="352"/>
                  </a:lnTo>
                  <a:lnTo>
                    <a:pt x="565" y="396"/>
                  </a:lnTo>
                  <a:lnTo>
                    <a:pt x="499" y="455"/>
                  </a:lnTo>
                  <a:lnTo>
                    <a:pt x="440" y="521"/>
                  </a:lnTo>
                  <a:lnTo>
                    <a:pt x="418" y="558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74" y="499"/>
                  </a:lnTo>
                  <a:lnTo>
                    <a:pt x="352" y="396"/>
                  </a:lnTo>
                  <a:lnTo>
                    <a:pt x="352" y="396"/>
                  </a:lnTo>
                  <a:lnTo>
                    <a:pt x="301" y="242"/>
                  </a:lnTo>
                  <a:lnTo>
                    <a:pt x="249" y="110"/>
                  </a:lnTo>
                  <a:lnTo>
                    <a:pt x="205" y="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2" y="103"/>
                  </a:lnTo>
                  <a:lnTo>
                    <a:pt x="73" y="176"/>
                  </a:lnTo>
                  <a:lnTo>
                    <a:pt x="139" y="286"/>
                  </a:lnTo>
                  <a:lnTo>
                    <a:pt x="220" y="440"/>
                  </a:lnTo>
                  <a:lnTo>
                    <a:pt x="220" y="440"/>
                  </a:lnTo>
                  <a:lnTo>
                    <a:pt x="264" y="550"/>
                  </a:lnTo>
                  <a:lnTo>
                    <a:pt x="301" y="668"/>
                  </a:lnTo>
                  <a:lnTo>
                    <a:pt x="337" y="793"/>
                  </a:lnTo>
                  <a:lnTo>
                    <a:pt x="359" y="925"/>
                  </a:lnTo>
                  <a:lnTo>
                    <a:pt x="359" y="925"/>
                  </a:lnTo>
                  <a:lnTo>
                    <a:pt x="469" y="969"/>
                  </a:lnTo>
                  <a:lnTo>
                    <a:pt x="565" y="998"/>
                  </a:lnTo>
                  <a:lnTo>
                    <a:pt x="660" y="1020"/>
                  </a:lnTo>
                  <a:lnTo>
                    <a:pt x="748" y="1035"/>
                  </a:lnTo>
                  <a:lnTo>
                    <a:pt x="748" y="1035"/>
                  </a:lnTo>
                  <a:lnTo>
                    <a:pt x="836" y="1035"/>
                  </a:lnTo>
                  <a:lnTo>
                    <a:pt x="924" y="1027"/>
                  </a:lnTo>
                  <a:lnTo>
                    <a:pt x="924" y="1027"/>
                  </a:lnTo>
                  <a:lnTo>
                    <a:pt x="998" y="1020"/>
                  </a:lnTo>
                  <a:lnTo>
                    <a:pt x="1056" y="998"/>
                  </a:lnTo>
                  <a:lnTo>
                    <a:pt x="1056" y="998"/>
                  </a:lnTo>
                  <a:lnTo>
                    <a:pt x="1122" y="976"/>
                  </a:lnTo>
                  <a:lnTo>
                    <a:pt x="1181" y="947"/>
                  </a:lnTo>
                  <a:lnTo>
                    <a:pt x="1232" y="917"/>
                  </a:lnTo>
                  <a:lnTo>
                    <a:pt x="1284" y="881"/>
                  </a:lnTo>
                  <a:lnTo>
                    <a:pt x="1284" y="881"/>
                  </a:lnTo>
                  <a:lnTo>
                    <a:pt x="1335" y="829"/>
                  </a:lnTo>
                  <a:lnTo>
                    <a:pt x="1387" y="778"/>
                  </a:lnTo>
                  <a:lnTo>
                    <a:pt x="1431" y="719"/>
                  </a:lnTo>
                  <a:lnTo>
                    <a:pt x="1475" y="660"/>
                  </a:lnTo>
                  <a:lnTo>
                    <a:pt x="1475" y="660"/>
                  </a:lnTo>
                  <a:lnTo>
                    <a:pt x="1533" y="550"/>
                  </a:lnTo>
                  <a:lnTo>
                    <a:pt x="1577" y="448"/>
                  </a:lnTo>
                  <a:lnTo>
                    <a:pt x="1577" y="448"/>
                  </a:lnTo>
                  <a:lnTo>
                    <a:pt x="1614" y="323"/>
                  </a:lnTo>
                  <a:lnTo>
                    <a:pt x="1614" y="323"/>
                  </a:lnTo>
                  <a:lnTo>
                    <a:pt x="1636" y="250"/>
                  </a:lnTo>
                  <a:lnTo>
                    <a:pt x="1636" y="250"/>
                  </a:lnTo>
                  <a:lnTo>
                    <a:pt x="1599" y="242"/>
                  </a:lnTo>
                  <a:lnTo>
                    <a:pt x="1599" y="242"/>
                  </a:lnTo>
                  <a:lnTo>
                    <a:pt x="1431" y="227"/>
                  </a:lnTo>
                  <a:lnTo>
                    <a:pt x="1313" y="227"/>
                  </a:lnTo>
                  <a:lnTo>
                    <a:pt x="1188" y="227"/>
                  </a:lnTo>
                  <a:lnTo>
                    <a:pt x="1049" y="235"/>
                  </a:lnTo>
                  <a:lnTo>
                    <a:pt x="902" y="257"/>
                  </a:lnTo>
                  <a:lnTo>
                    <a:pt x="836" y="279"/>
                  </a:lnTo>
                  <a:lnTo>
                    <a:pt x="770" y="294"/>
                  </a:lnTo>
                  <a:lnTo>
                    <a:pt x="704" y="323"/>
                  </a:lnTo>
                  <a:lnTo>
                    <a:pt x="638" y="352"/>
                  </a:lnTo>
                  <a:lnTo>
                    <a:pt x="638" y="35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602187" y="2336818"/>
            <a:ext cx="3113935" cy="3636675"/>
            <a:chOff x="1639765" y="2336819"/>
            <a:chExt cx="3113935" cy="3636675"/>
          </a:xfrm>
        </p:grpSpPr>
        <p:sp>
          <p:nvSpPr>
            <p:cNvPr id="65" name="Oval 64"/>
            <p:cNvSpPr/>
            <p:nvPr/>
          </p:nvSpPr>
          <p:spPr>
            <a:xfrm>
              <a:off x="1639765" y="5347416"/>
              <a:ext cx="3113935" cy="626078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1826058" y="3307191"/>
              <a:ext cx="2832021" cy="2486134"/>
            </a:xfrm>
            <a:custGeom>
              <a:avLst/>
              <a:gdLst>
                <a:gd name="T0" fmla="*/ 2164 w 2399"/>
                <a:gd name="T1" fmla="*/ 161 h 2106"/>
                <a:gd name="T2" fmla="*/ 2128 w 2399"/>
                <a:gd name="T3" fmla="*/ 132 h 2106"/>
                <a:gd name="T4" fmla="*/ 1966 w 2399"/>
                <a:gd name="T5" fmla="*/ 227 h 2106"/>
                <a:gd name="T6" fmla="*/ 1893 w 2399"/>
                <a:gd name="T7" fmla="*/ 257 h 2106"/>
                <a:gd name="T8" fmla="*/ 1724 w 2399"/>
                <a:gd name="T9" fmla="*/ 286 h 2106"/>
                <a:gd name="T10" fmla="*/ 1629 w 2399"/>
                <a:gd name="T11" fmla="*/ 286 h 2106"/>
                <a:gd name="T12" fmla="*/ 1629 w 2399"/>
                <a:gd name="T13" fmla="*/ 286 h 2106"/>
                <a:gd name="T14" fmla="*/ 1600 w 2399"/>
                <a:gd name="T15" fmla="*/ 286 h 2106"/>
                <a:gd name="T16" fmla="*/ 1460 w 2399"/>
                <a:gd name="T17" fmla="*/ 264 h 2106"/>
                <a:gd name="T18" fmla="*/ 1306 w 2399"/>
                <a:gd name="T19" fmla="*/ 220 h 2106"/>
                <a:gd name="T20" fmla="*/ 1203 w 2399"/>
                <a:gd name="T21" fmla="*/ 176 h 2106"/>
                <a:gd name="T22" fmla="*/ 1196 w 2399"/>
                <a:gd name="T23" fmla="*/ 169 h 2106"/>
                <a:gd name="T24" fmla="*/ 1123 w 2399"/>
                <a:gd name="T25" fmla="*/ 117 h 2106"/>
                <a:gd name="T26" fmla="*/ 961 w 2399"/>
                <a:gd name="T27" fmla="*/ 37 h 2106"/>
                <a:gd name="T28" fmla="*/ 792 w 2399"/>
                <a:gd name="T29" fmla="*/ 7 h 2106"/>
                <a:gd name="T30" fmla="*/ 624 w 2399"/>
                <a:gd name="T31" fmla="*/ 7 h 2106"/>
                <a:gd name="T32" fmla="*/ 543 w 2399"/>
                <a:gd name="T33" fmla="*/ 22 h 2106"/>
                <a:gd name="T34" fmla="*/ 374 w 2399"/>
                <a:gd name="T35" fmla="*/ 73 h 2106"/>
                <a:gd name="T36" fmla="*/ 227 w 2399"/>
                <a:gd name="T37" fmla="*/ 169 h 2106"/>
                <a:gd name="T38" fmla="*/ 110 w 2399"/>
                <a:gd name="T39" fmla="*/ 286 h 2106"/>
                <a:gd name="T40" fmla="*/ 29 w 2399"/>
                <a:gd name="T41" fmla="*/ 440 h 2106"/>
                <a:gd name="T42" fmla="*/ 7 w 2399"/>
                <a:gd name="T43" fmla="*/ 543 h 2106"/>
                <a:gd name="T44" fmla="*/ 0 w 2399"/>
                <a:gd name="T45" fmla="*/ 646 h 2106"/>
                <a:gd name="T46" fmla="*/ 7 w 2399"/>
                <a:gd name="T47" fmla="*/ 858 h 2106"/>
                <a:gd name="T48" fmla="*/ 59 w 2399"/>
                <a:gd name="T49" fmla="*/ 1233 h 2106"/>
                <a:gd name="T50" fmla="*/ 103 w 2399"/>
                <a:gd name="T51" fmla="*/ 1402 h 2106"/>
                <a:gd name="T52" fmla="*/ 139 w 2399"/>
                <a:gd name="T53" fmla="*/ 1497 h 2106"/>
                <a:gd name="T54" fmla="*/ 213 w 2399"/>
                <a:gd name="T55" fmla="*/ 1666 h 2106"/>
                <a:gd name="T56" fmla="*/ 301 w 2399"/>
                <a:gd name="T57" fmla="*/ 1812 h 2106"/>
                <a:gd name="T58" fmla="*/ 404 w 2399"/>
                <a:gd name="T59" fmla="*/ 1923 h 2106"/>
                <a:gd name="T60" fmla="*/ 506 w 2399"/>
                <a:gd name="T61" fmla="*/ 2018 h 2106"/>
                <a:gd name="T62" fmla="*/ 616 w 2399"/>
                <a:gd name="T63" fmla="*/ 2077 h 2106"/>
                <a:gd name="T64" fmla="*/ 726 w 2399"/>
                <a:gd name="T65" fmla="*/ 2106 h 2106"/>
                <a:gd name="T66" fmla="*/ 836 w 2399"/>
                <a:gd name="T67" fmla="*/ 2106 h 2106"/>
                <a:gd name="T68" fmla="*/ 895 w 2399"/>
                <a:gd name="T69" fmla="*/ 2091 h 2106"/>
                <a:gd name="T70" fmla="*/ 1005 w 2399"/>
                <a:gd name="T71" fmla="*/ 2055 h 2106"/>
                <a:gd name="T72" fmla="*/ 1123 w 2399"/>
                <a:gd name="T73" fmla="*/ 1996 h 2106"/>
                <a:gd name="T74" fmla="*/ 1196 w 2399"/>
                <a:gd name="T75" fmla="*/ 1945 h 2106"/>
                <a:gd name="T76" fmla="*/ 1233 w 2399"/>
                <a:gd name="T77" fmla="*/ 1974 h 2106"/>
                <a:gd name="T78" fmla="*/ 1284 w 2399"/>
                <a:gd name="T79" fmla="*/ 2003 h 2106"/>
                <a:gd name="T80" fmla="*/ 1504 w 2399"/>
                <a:gd name="T81" fmla="*/ 2091 h 2106"/>
                <a:gd name="T82" fmla="*/ 1548 w 2399"/>
                <a:gd name="T83" fmla="*/ 2099 h 2106"/>
                <a:gd name="T84" fmla="*/ 1563 w 2399"/>
                <a:gd name="T85" fmla="*/ 2106 h 2106"/>
                <a:gd name="T86" fmla="*/ 1585 w 2399"/>
                <a:gd name="T87" fmla="*/ 2106 h 2106"/>
                <a:gd name="T88" fmla="*/ 1724 w 2399"/>
                <a:gd name="T89" fmla="*/ 2091 h 2106"/>
                <a:gd name="T90" fmla="*/ 1871 w 2399"/>
                <a:gd name="T91" fmla="*/ 2033 h 2106"/>
                <a:gd name="T92" fmla="*/ 1871 w 2399"/>
                <a:gd name="T93" fmla="*/ 2033 h 2106"/>
                <a:gd name="T94" fmla="*/ 1952 w 2399"/>
                <a:gd name="T95" fmla="*/ 1967 h 2106"/>
                <a:gd name="T96" fmla="*/ 2018 w 2399"/>
                <a:gd name="T97" fmla="*/ 1901 h 2106"/>
                <a:gd name="T98" fmla="*/ 2142 w 2399"/>
                <a:gd name="T99" fmla="*/ 1732 h 2106"/>
                <a:gd name="T100" fmla="*/ 2253 w 2399"/>
                <a:gd name="T101" fmla="*/ 1519 h 2106"/>
                <a:gd name="T102" fmla="*/ 2333 w 2399"/>
                <a:gd name="T103" fmla="*/ 1262 h 2106"/>
                <a:gd name="T104" fmla="*/ 2363 w 2399"/>
                <a:gd name="T105" fmla="*/ 1115 h 2106"/>
                <a:gd name="T106" fmla="*/ 2392 w 2399"/>
                <a:gd name="T107" fmla="*/ 888 h 2106"/>
                <a:gd name="T108" fmla="*/ 2399 w 2399"/>
                <a:gd name="T109" fmla="*/ 646 h 2106"/>
                <a:gd name="T110" fmla="*/ 2399 w 2399"/>
                <a:gd name="T111" fmla="*/ 572 h 2106"/>
                <a:gd name="T112" fmla="*/ 2363 w 2399"/>
                <a:gd name="T113" fmla="*/ 433 h 2106"/>
                <a:gd name="T114" fmla="*/ 2297 w 2399"/>
                <a:gd name="T115" fmla="*/ 308 h 2106"/>
                <a:gd name="T116" fmla="*/ 2216 w 2399"/>
                <a:gd name="T117" fmla="*/ 205 h 2106"/>
                <a:gd name="T118" fmla="*/ 2164 w 2399"/>
                <a:gd name="T119" fmla="*/ 161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106">
                  <a:moveTo>
                    <a:pt x="2164" y="161"/>
                  </a:moveTo>
                  <a:lnTo>
                    <a:pt x="2164" y="161"/>
                  </a:lnTo>
                  <a:lnTo>
                    <a:pt x="2128" y="132"/>
                  </a:lnTo>
                  <a:lnTo>
                    <a:pt x="2128" y="132"/>
                  </a:lnTo>
                  <a:lnTo>
                    <a:pt x="2047" y="183"/>
                  </a:lnTo>
                  <a:lnTo>
                    <a:pt x="1966" y="227"/>
                  </a:lnTo>
                  <a:lnTo>
                    <a:pt x="1966" y="227"/>
                  </a:lnTo>
                  <a:lnTo>
                    <a:pt x="1893" y="257"/>
                  </a:lnTo>
                  <a:lnTo>
                    <a:pt x="1812" y="279"/>
                  </a:lnTo>
                  <a:lnTo>
                    <a:pt x="1724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00" y="286"/>
                  </a:lnTo>
                  <a:lnTo>
                    <a:pt x="1600" y="286"/>
                  </a:lnTo>
                  <a:lnTo>
                    <a:pt x="1533" y="279"/>
                  </a:lnTo>
                  <a:lnTo>
                    <a:pt x="1460" y="264"/>
                  </a:lnTo>
                  <a:lnTo>
                    <a:pt x="1379" y="242"/>
                  </a:lnTo>
                  <a:lnTo>
                    <a:pt x="1306" y="220"/>
                  </a:lnTo>
                  <a:lnTo>
                    <a:pt x="1306" y="220"/>
                  </a:lnTo>
                  <a:lnTo>
                    <a:pt x="1203" y="176"/>
                  </a:lnTo>
                  <a:lnTo>
                    <a:pt x="1203" y="176"/>
                  </a:lnTo>
                  <a:lnTo>
                    <a:pt x="1196" y="169"/>
                  </a:lnTo>
                  <a:lnTo>
                    <a:pt x="1196" y="169"/>
                  </a:lnTo>
                  <a:lnTo>
                    <a:pt x="1123" y="117"/>
                  </a:lnTo>
                  <a:lnTo>
                    <a:pt x="1042" y="73"/>
                  </a:lnTo>
                  <a:lnTo>
                    <a:pt x="961" y="37"/>
                  </a:lnTo>
                  <a:lnTo>
                    <a:pt x="880" y="15"/>
                  </a:lnTo>
                  <a:lnTo>
                    <a:pt x="792" y="7"/>
                  </a:lnTo>
                  <a:lnTo>
                    <a:pt x="712" y="0"/>
                  </a:lnTo>
                  <a:lnTo>
                    <a:pt x="624" y="7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455" y="44"/>
                  </a:lnTo>
                  <a:lnTo>
                    <a:pt x="374" y="73"/>
                  </a:lnTo>
                  <a:lnTo>
                    <a:pt x="301" y="117"/>
                  </a:lnTo>
                  <a:lnTo>
                    <a:pt x="227" y="169"/>
                  </a:lnTo>
                  <a:lnTo>
                    <a:pt x="169" y="227"/>
                  </a:lnTo>
                  <a:lnTo>
                    <a:pt x="110" y="286"/>
                  </a:lnTo>
                  <a:lnTo>
                    <a:pt x="66" y="359"/>
                  </a:lnTo>
                  <a:lnTo>
                    <a:pt x="29" y="440"/>
                  </a:lnTo>
                  <a:lnTo>
                    <a:pt x="29" y="440"/>
                  </a:lnTo>
                  <a:lnTo>
                    <a:pt x="7" y="543"/>
                  </a:lnTo>
                  <a:lnTo>
                    <a:pt x="0" y="594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7" y="858"/>
                  </a:lnTo>
                  <a:lnTo>
                    <a:pt x="22" y="1057"/>
                  </a:lnTo>
                  <a:lnTo>
                    <a:pt x="59" y="1233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39" y="1497"/>
                  </a:lnTo>
                  <a:lnTo>
                    <a:pt x="176" y="1585"/>
                  </a:lnTo>
                  <a:lnTo>
                    <a:pt x="213" y="1666"/>
                  </a:lnTo>
                  <a:lnTo>
                    <a:pt x="257" y="1739"/>
                  </a:lnTo>
                  <a:lnTo>
                    <a:pt x="301" y="1812"/>
                  </a:lnTo>
                  <a:lnTo>
                    <a:pt x="352" y="1871"/>
                  </a:lnTo>
                  <a:lnTo>
                    <a:pt x="404" y="1923"/>
                  </a:lnTo>
                  <a:lnTo>
                    <a:pt x="455" y="1974"/>
                  </a:lnTo>
                  <a:lnTo>
                    <a:pt x="506" y="2018"/>
                  </a:lnTo>
                  <a:lnTo>
                    <a:pt x="558" y="2047"/>
                  </a:lnTo>
                  <a:lnTo>
                    <a:pt x="616" y="2077"/>
                  </a:lnTo>
                  <a:lnTo>
                    <a:pt x="668" y="2091"/>
                  </a:lnTo>
                  <a:lnTo>
                    <a:pt x="726" y="2106"/>
                  </a:lnTo>
                  <a:lnTo>
                    <a:pt x="785" y="2106"/>
                  </a:lnTo>
                  <a:lnTo>
                    <a:pt x="836" y="2106"/>
                  </a:lnTo>
                  <a:lnTo>
                    <a:pt x="895" y="2091"/>
                  </a:lnTo>
                  <a:lnTo>
                    <a:pt x="895" y="2091"/>
                  </a:lnTo>
                  <a:lnTo>
                    <a:pt x="1005" y="2055"/>
                  </a:lnTo>
                  <a:lnTo>
                    <a:pt x="1005" y="2055"/>
                  </a:lnTo>
                  <a:lnTo>
                    <a:pt x="1071" y="2025"/>
                  </a:lnTo>
                  <a:lnTo>
                    <a:pt x="1123" y="1996"/>
                  </a:lnTo>
                  <a:lnTo>
                    <a:pt x="1167" y="1974"/>
                  </a:lnTo>
                  <a:lnTo>
                    <a:pt x="1196" y="1945"/>
                  </a:lnTo>
                  <a:lnTo>
                    <a:pt x="1196" y="1945"/>
                  </a:lnTo>
                  <a:lnTo>
                    <a:pt x="1233" y="1974"/>
                  </a:lnTo>
                  <a:lnTo>
                    <a:pt x="1284" y="2003"/>
                  </a:lnTo>
                  <a:lnTo>
                    <a:pt x="1284" y="2003"/>
                  </a:lnTo>
                  <a:lnTo>
                    <a:pt x="1372" y="2047"/>
                  </a:lnTo>
                  <a:lnTo>
                    <a:pt x="1504" y="2091"/>
                  </a:lnTo>
                  <a:lnTo>
                    <a:pt x="1504" y="2091"/>
                  </a:lnTo>
                  <a:lnTo>
                    <a:pt x="1548" y="2099"/>
                  </a:lnTo>
                  <a:lnTo>
                    <a:pt x="1548" y="2099"/>
                  </a:lnTo>
                  <a:lnTo>
                    <a:pt x="1563" y="2106"/>
                  </a:lnTo>
                  <a:lnTo>
                    <a:pt x="1585" y="2106"/>
                  </a:lnTo>
                  <a:lnTo>
                    <a:pt x="1585" y="2106"/>
                  </a:lnTo>
                  <a:lnTo>
                    <a:pt x="1658" y="2106"/>
                  </a:lnTo>
                  <a:lnTo>
                    <a:pt x="1724" y="2091"/>
                  </a:lnTo>
                  <a:lnTo>
                    <a:pt x="1798" y="2069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952" y="1967"/>
                  </a:lnTo>
                  <a:lnTo>
                    <a:pt x="1952" y="1967"/>
                  </a:lnTo>
                  <a:lnTo>
                    <a:pt x="2018" y="1901"/>
                  </a:lnTo>
                  <a:lnTo>
                    <a:pt x="2084" y="1827"/>
                  </a:lnTo>
                  <a:lnTo>
                    <a:pt x="2142" y="1732"/>
                  </a:lnTo>
                  <a:lnTo>
                    <a:pt x="2201" y="1636"/>
                  </a:lnTo>
                  <a:lnTo>
                    <a:pt x="2253" y="1519"/>
                  </a:lnTo>
                  <a:lnTo>
                    <a:pt x="2297" y="1394"/>
                  </a:lnTo>
                  <a:lnTo>
                    <a:pt x="2333" y="1262"/>
                  </a:lnTo>
                  <a:lnTo>
                    <a:pt x="2363" y="1115"/>
                  </a:lnTo>
                  <a:lnTo>
                    <a:pt x="2363" y="1115"/>
                  </a:lnTo>
                  <a:lnTo>
                    <a:pt x="2377" y="1005"/>
                  </a:lnTo>
                  <a:lnTo>
                    <a:pt x="2392" y="888"/>
                  </a:lnTo>
                  <a:lnTo>
                    <a:pt x="2399" y="770"/>
                  </a:lnTo>
                  <a:lnTo>
                    <a:pt x="2399" y="646"/>
                  </a:lnTo>
                  <a:lnTo>
                    <a:pt x="2399" y="646"/>
                  </a:lnTo>
                  <a:lnTo>
                    <a:pt x="2399" y="572"/>
                  </a:lnTo>
                  <a:lnTo>
                    <a:pt x="2385" y="499"/>
                  </a:lnTo>
                  <a:lnTo>
                    <a:pt x="2363" y="433"/>
                  </a:lnTo>
                  <a:lnTo>
                    <a:pt x="2333" y="367"/>
                  </a:lnTo>
                  <a:lnTo>
                    <a:pt x="2297" y="308"/>
                  </a:lnTo>
                  <a:lnTo>
                    <a:pt x="2260" y="249"/>
                  </a:lnTo>
                  <a:lnTo>
                    <a:pt x="2216" y="205"/>
                  </a:lnTo>
                  <a:lnTo>
                    <a:pt x="2164" y="161"/>
                  </a:lnTo>
                  <a:lnTo>
                    <a:pt x="2164" y="161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>
                    <a:lumMod val="4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7"/>
            <p:cNvSpPr>
              <a:spLocks/>
            </p:cNvSpPr>
            <p:nvPr/>
          </p:nvSpPr>
          <p:spPr bwMode="auto">
            <a:xfrm>
              <a:off x="2822401" y="2336819"/>
              <a:ext cx="1931299" cy="1221818"/>
            </a:xfrm>
            <a:custGeom>
              <a:avLst/>
              <a:gdLst>
                <a:gd name="T0" fmla="*/ 638 w 1636"/>
                <a:gd name="T1" fmla="*/ 352 h 1035"/>
                <a:gd name="T2" fmla="*/ 499 w 1636"/>
                <a:gd name="T3" fmla="*/ 455 h 1035"/>
                <a:gd name="T4" fmla="*/ 418 w 1636"/>
                <a:gd name="T5" fmla="*/ 558 h 1035"/>
                <a:gd name="T6" fmla="*/ 396 w 1636"/>
                <a:gd name="T7" fmla="*/ 602 h 1035"/>
                <a:gd name="T8" fmla="*/ 352 w 1636"/>
                <a:gd name="T9" fmla="*/ 396 h 1035"/>
                <a:gd name="T10" fmla="*/ 301 w 1636"/>
                <a:gd name="T11" fmla="*/ 242 h 1035"/>
                <a:gd name="T12" fmla="*/ 205 w 1636"/>
                <a:gd name="T13" fmla="*/ 0 h 1035"/>
                <a:gd name="T14" fmla="*/ 0 w 1636"/>
                <a:gd name="T15" fmla="*/ 73 h 1035"/>
                <a:gd name="T16" fmla="*/ 73 w 1636"/>
                <a:gd name="T17" fmla="*/ 176 h 1035"/>
                <a:gd name="T18" fmla="*/ 220 w 1636"/>
                <a:gd name="T19" fmla="*/ 440 h 1035"/>
                <a:gd name="T20" fmla="*/ 264 w 1636"/>
                <a:gd name="T21" fmla="*/ 550 h 1035"/>
                <a:gd name="T22" fmla="*/ 337 w 1636"/>
                <a:gd name="T23" fmla="*/ 793 h 1035"/>
                <a:gd name="T24" fmla="*/ 359 w 1636"/>
                <a:gd name="T25" fmla="*/ 925 h 1035"/>
                <a:gd name="T26" fmla="*/ 565 w 1636"/>
                <a:gd name="T27" fmla="*/ 998 h 1035"/>
                <a:gd name="T28" fmla="*/ 748 w 1636"/>
                <a:gd name="T29" fmla="*/ 1035 h 1035"/>
                <a:gd name="T30" fmla="*/ 836 w 1636"/>
                <a:gd name="T31" fmla="*/ 1035 h 1035"/>
                <a:gd name="T32" fmla="*/ 924 w 1636"/>
                <a:gd name="T33" fmla="*/ 1027 h 1035"/>
                <a:gd name="T34" fmla="*/ 1056 w 1636"/>
                <a:gd name="T35" fmla="*/ 998 h 1035"/>
                <a:gd name="T36" fmla="*/ 1122 w 1636"/>
                <a:gd name="T37" fmla="*/ 976 h 1035"/>
                <a:gd name="T38" fmla="*/ 1232 w 1636"/>
                <a:gd name="T39" fmla="*/ 917 h 1035"/>
                <a:gd name="T40" fmla="*/ 1284 w 1636"/>
                <a:gd name="T41" fmla="*/ 881 h 1035"/>
                <a:gd name="T42" fmla="*/ 1387 w 1636"/>
                <a:gd name="T43" fmla="*/ 778 h 1035"/>
                <a:gd name="T44" fmla="*/ 1475 w 1636"/>
                <a:gd name="T45" fmla="*/ 660 h 1035"/>
                <a:gd name="T46" fmla="*/ 1533 w 1636"/>
                <a:gd name="T47" fmla="*/ 550 h 1035"/>
                <a:gd name="T48" fmla="*/ 1577 w 1636"/>
                <a:gd name="T49" fmla="*/ 448 h 1035"/>
                <a:gd name="T50" fmla="*/ 1614 w 1636"/>
                <a:gd name="T51" fmla="*/ 323 h 1035"/>
                <a:gd name="T52" fmla="*/ 1636 w 1636"/>
                <a:gd name="T53" fmla="*/ 250 h 1035"/>
                <a:gd name="T54" fmla="*/ 1599 w 1636"/>
                <a:gd name="T55" fmla="*/ 242 h 1035"/>
                <a:gd name="T56" fmla="*/ 1313 w 1636"/>
                <a:gd name="T57" fmla="*/ 227 h 1035"/>
                <a:gd name="T58" fmla="*/ 1049 w 1636"/>
                <a:gd name="T59" fmla="*/ 235 h 1035"/>
                <a:gd name="T60" fmla="*/ 836 w 1636"/>
                <a:gd name="T61" fmla="*/ 279 h 1035"/>
                <a:gd name="T62" fmla="*/ 704 w 1636"/>
                <a:gd name="T63" fmla="*/ 323 h 1035"/>
                <a:gd name="T64" fmla="*/ 638 w 1636"/>
                <a:gd name="T65" fmla="*/ 35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6" h="1035">
                  <a:moveTo>
                    <a:pt x="638" y="352"/>
                  </a:moveTo>
                  <a:lnTo>
                    <a:pt x="638" y="352"/>
                  </a:lnTo>
                  <a:lnTo>
                    <a:pt x="565" y="396"/>
                  </a:lnTo>
                  <a:lnTo>
                    <a:pt x="499" y="455"/>
                  </a:lnTo>
                  <a:lnTo>
                    <a:pt x="440" y="521"/>
                  </a:lnTo>
                  <a:lnTo>
                    <a:pt x="418" y="558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74" y="499"/>
                  </a:lnTo>
                  <a:lnTo>
                    <a:pt x="352" y="396"/>
                  </a:lnTo>
                  <a:lnTo>
                    <a:pt x="352" y="396"/>
                  </a:lnTo>
                  <a:lnTo>
                    <a:pt x="301" y="242"/>
                  </a:lnTo>
                  <a:lnTo>
                    <a:pt x="249" y="110"/>
                  </a:lnTo>
                  <a:lnTo>
                    <a:pt x="205" y="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2" y="103"/>
                  </a:lnTo>
                  <a:lnTo>
                    <a:pt x="73" y="176"/>
                  </a:lnTo>
                  <a:lnTo>
                    <a:pt x="139" y="286"/>
                  </a:lnTo>
                  <a:lnTo>
                    <a:pt x="220" y="440"/>
                  </a:lnTo>
                  <a:lnTo>
                    <a:pt x="220" y="440"/>
                  </a:lnTo>
                  <a:lnTo>
                    <a:pt x="264" y="550"/>
                  </a:lnTo>
                  <a:lnTo>
                    <a:pt x="301" y="668"/>
                  </a:lnTo>
                  <a:lnTo>
                    <a:pt x="337" y="793"/>
                  </a:lnTo>
                  <a:lnTo>
                    <a:pt x="359" y="925"/>
                  </a:lnTo>
                  <a:lnTo>
                    <a:pt x="359" y="925"/>
                  </a:lnTo>
                  <a:lnTo>
                    <a:pt x="469" y="969"/>
                  </a:lnTo>
                  <a:lnTo>
                    <a:pt x="565" y="998"/>
                  </a:lnTo>
                  <a:lnTo>
                    <a:pt x="660" y="1020"/>
                  </a:lnTo>
                  <a:lnTo>
                    <a:pt x="748" y="1035"/>
                  </a:lnTo>
                  <a:lnTo>
                    <a:pt x="748" y="1035"/>
                  </a:lnTo>
                  <a:lnTo>
                    <a:pt x="836" y="1035"/>
                  </a:lnTo>
                  <a:lnTo>
                    <a:pt x="924" y="1027"/>
                  </a:lnTo>
                  <a:lnTo>
                    <a:pt x="924" y="1027"/>
                  </a:lnTo>
                  <a:lnTo>
                    <a:pt x="998" y="1020"/>
                  </a:lnTo>
                  <a:lnTo>
                    <a:pt x="1056" y="998"/>
                  </a:lnTo>
                  <a:lnTo>
                    <a:pt x="1056" y="998"/>
                  </a:lnTo>
                  <a:lnTo>
                    <a:pt x="1122" y="976"/>
                  </a:lnTo>
                  <a:lnTo>
                    <a:pt x="1181" y="947"/>
                  </a:lnTo>
                  <a:lnTo>
                    <a:pt x="1232" y="917"/>
                  </a:lnTo>
                  <a:lnTo>
                    <a:pt x="1284" y="881"/>
                  </a:lnTo>
                  <a:lnTo>
                    <a:pt x="1284" y="881"/>
                  </a:lnTo>
                  <a:lnTo>
                    <a:pt x="1335" y="829"/>
                  </a:lnTo>
                  <a:lnTo>
                    <a:pt x="1387" y="778"/>
                  </a:lnTo>
                  <a:lnTo>
                    <a:pt x="1431" y="719"/>
                  </a:lnTo>
                  <a:lnTo>
                    <a:pt x="1475" y="660"/>
                  </a:lnTo>
                  <a:lnTo>
                    <a:pt x="1475" y="660"/>
                  </a:lnTo>
                  <a:lnTo>
                    <a:pt x="1533" y="550"/>
                  </a:lnTo>
                  <a:lnTo>
                    <a:pt x="1577" y="448"/>
                  </a:lnTo>
                  <a:lnTo>
                    <a:pt x="1577" y="448"/>
                  </a:lnTo>
                  <a:lnTo>
                    <a:pt x="1614" y="323"/>
                  </a:lnTo>
                  <a:lnTo>
                    <a:pt x="1614" y="323"/>
                  </a:lnTo>
                  <a:lnTo>
                    <a:pt x="1636" y="250"/>
                  </a:lnTo>
                  <a:lnTo>
                    <a:pt x="1636" y="250"/>
                  </a:lnTo>
                  <a:lnTo>
                    <a:pt x="1599" y="242"/>
                  </a:lnTo>
                  <a:lnTo>
                    <a:pt x="1599" y="242"/>
                  </a:lnTo>
                  <a:lnTo>
                    <a:pt x="1431" y="227"/>
                  </a:lnTo>
                  <a:lnTo>
                    <a:pt x="1313" y="227"/>
                  </a:lnTo>
                  <a:lnTo>
                    <a:pt x="1188" y="227"/>
                  </a:lnTo>
                  <a:lnTo>
                    <a:pt x="1049" y="235"/>
                  </a:lnTo>
                  <a:lnTo>
                    <a:pt x="902" y="257"/>
                  </a:lnTo>
                  <a:lnTo>
                    <a:pt x="836" y="279"/>
                  </a:lnTo>
                  <a:lnTo>
                    <a:pt x="770" y="294"/>
                  </a:lnTo>
                  <a:lnTo>
                    <a:pt x="704" y="323"/>
                  </a:lnTo>
                  <a:lnTo>
                    <a:pt x="638" y="352"/>
                  </a:lnTo>
                  <a:lnTo>
                    <a:pt x="638" y="35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43377" y="775285"/>
            <a:ext cx="4824994" cy="5900693"/>
            <a:chOff x="5143377" y="775285"/>
            <a:chExt cx="4824994" cy="5900693"/>
          </a:xfrm>
        </p:grpSpPr>
        <p:sp>
          <p:nvSpPr>
            <p:cNvPr id="50" name="Oval 49"/>
            <p:cNvSpPr/>
            <p:nvPr/>
          </p:nvSpPr>
          <p:spPr>
            <a:xfrm>
              <a:off x="5143377" y="5973493"/>
              <a:ext cx="4604950" cy="70248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159143" y="775285"/>
              <a:ext cx="4809228" cy="5675895"/>
              <a:chOff x="5159143" y="775285"/>
              <a:chExt cx="4809228" cy="5675895"/>
            </a:xfrm>
          </p:grpSpPr>
          <p:sp>
            <p:nvSpPr>
              <p:cNvPr id="52" name="Freeform 37"/>
              <p:cNvSpPr>
                <a:spLocks/>
              </p:cNvSpPr>
              <p:nvPr/>
            </p:nvSpPr>
            <p:spPr bwMode="auto">
              <a:xfrm>
                <a:off x="6803489" y="775285"/>
                <a:ext cx="3164882" cy="2004167"/>
              </a:xfrm>
              <a:custGeom>
                <a:avLst/>
                <a:gdLst>
                  <a:gd name="T0" fmla="*/ 1598 w 1636"/>
                  <a:gd name="T1" fmla="*/ 244 h 1036"/>
                  <a:gd name="T2" fmla="*/ 1434 w 1636"/>
                  <a:gd name="T3" fmla="*/ 228 h 1036"/>
                  <a:gd name="T4" fmla="*/ 1318 w 1636"/>
                  <a:gd name="T5" fmla="*/ 224 h 1036"/>
                  <a:gd name="T6" fmla="*/ 1186 w 1636"/>
                  <a:gd name="T7" fmla="*/ 226 h 1036"/>
                  <a:gd name="T8" fmla="*/ 1046 w 1636"/>
                  <a:gd name="T9" fmla="*/ 236 h 1036"/>
                  <a:gd name="T10" fmla="*/ 906 w 1636"/>
                  <a:gd name="T11" fmla="*/ 260 h 1036"/>
                  <a:gd name="T12" fmla="*/ 768 w 1636"/>
                  <a:gd name="T13" fmla="*/ 296 h 1036"/>
                  <a:gd name="T14" fmla="*/ 702 w 1636"/>
                  <a:gd name="T15" fmla="*/ 320 h 1036"/>
                  <a:gd name="T16" fmla="*/ 640 w 1636"/>
                  <a:gd name="T17" fmla="*/ 350 h 1036"/>
                  <a:gd name="T18" fmla="*/ 640 w 1636"/>
                  <a:gd name="T19" fmla="*/ 350 h 1036"/>
                  <a:gd name="T20" fmla="*/ 600 w 1636"/>
                  <a:gd name="T21" fmla="*/ 372 h 1036"/>
                  <a:gd name="T22" fmla="*/ 530 w 1636"/>
                  <a:gd name="T23" fmla="*/ 424 h 1036"/>
                  <a:gd name="T24" fmla="*/ 468 w 1636"/>
                  <a:gd name="T25" fmla="*/ 486 h 1036"/>
                  <a:gd name="T26" fmla="*/ 418 w 1636"/>
                  <a:gd name="T27" fmla="*/ 558 h 1036"/>
                  <a:gd name="T28" fmla="*/ 398 w 1636"/>
                  <a:gd name="T29" fmla="*/ 598 h 1036"/>
                  <a:gd name="T30" fmla="*/ 376 w 1636"/>
                  <a:gd name="T31" fmla="*/ 496 h 1036"/>
                  <a:gd name="T32" fmla="*/ 352 w 1636"/>
                  <a:gd name="T33" fmla="*/ 398 h 1036"/>
                  <a:gd name="T34" fmla="*/ 300 w 1636"/>
                  <a:gd name="T35" fmla="*/ 238 h 1036"/>
                  <a:gd name="T36" fmla="*/ 252 w 1636"/>
                  <a:gd name="T37" fmla="*/ 112 h 1036"/>
                  <a:gd name="T38" fmla="*/ 202 w 1636"/>
                  <a:gd name="T39" fmla="*/ 0 h 1036"/>
                  <a:gd name="T40" fmla="*/ 0 w 1636"/>
                  <a:gd name="T41" fmla="*/ 74 h 1036"/>
                  <a:gd name="T42" fmla="*/ 42 w 1636"/>
                  <a:gd name="T43" fmla="*/ 130 h 1036"/>
                  <a:gd name="T44" fmla="*/ 104 w 1636"/>
                  <a:gd name="T45" fmla="*/ 226 h 1036"/>
                  <a:gd name="T46" fmla="*/ 180 w 1636"/>
                  <a:gd name="T47" fmla="*/ 362 h 1036"/>
                  <a:gd name="T48" fmla="*/ 218 w 1636"/>
                  <a:gd name="T49" fmla="*/ 444 h 1036"/>
                  <a:gd name="T50" fmla="*/ 262 w 1636"/>
                  <a:gd name="T51" fmla="*/ 550 h 1036"/>
                  <a:gd name="T52" fmla="*/ 304 w 1636"/>
                  <a:gd name="T53" fmla="*/ 666 h 1036"/>
                  <a:gd name="T54" fmla="*/ 336 w 1636"/>
                  <a:gd name="T55" fmla="*/ 792 h 1036"/>
                  <a:gd name="T56" fmla="*/ 362 w 1636"/>
                  <a:gd name="T57" fmla="*/ 928 h 1036"/>
                  <a:gd name="T58" fmla="*/ 414 w 1636"/>
                  <a:gd name="T59" fmla="*/ 950 h 1036"/>
                  <a:gd name="T60" fmla="*/ 516 w 1636"/>
                  <a:gd name="T61" fmla="*/ 984 h 1036"/>
                  <a:gd name="T62" fmla="*/ 614 w 1636"/>
                  <a:gd name="T63" fmla="*/ 1010 h 1036"/>
                  <a:gd name="T64" fmla="*/ 704 w 1636"/>
                  <a:gd name="T65" fmla="*/ 1026 h 1036"/>
                  <a:gd name="T66" fmla="*/ 748 w 1636"/>
                  <a:gd name="T67" fmla="*/ 1032 h 1036"/>
                  <a:gd name="T68" fmla="*/ 840 w 1636"/>
                  <a:gd name="T69" fmla="*/ 1036 h 1036"/>
                  <a:gd name="T70" fmla="*/ 926 w 1636"/>
                  <a:gd name="T71" fmla="*/ 1030 h 1036"/>
                  <a:gd name="T72" fmla="*/ 960 w 1636"/>
                  <a:gd name="T73" fmla="*/ 1026 h 1036"/>
                  <a:gd name="T74" fmla="*/ 1028 w 1636"/>
                  <a:gd name="T75" fmla="*/ 1010 h 1036"/>
                  <a:gd name="T76" fmla="*/ 1060 w 1636"/>
                  <a:gd name="T77" fmla="*/ 1002 h 1036"/>
                  <a:gd name="T78" fmla="*/ 1124 w 1636"/>
                  <a:gd name="T79" fmla="*/ 978 h 1036"/>
                  <a:gd name="T80" fmla="*/ 1182 w 1636"/>
                  <a:gd name="T81" fmla="*/ 950 h 1036"/>
                  <a:gd name="T82" fmla="*/ 1234 w 1636"/>
                  <a:gd name="T83" fmla="*/ 916 h 1036"/>
                  <a:gd name="T84" fmla="*/ 1284 w 1636"/>
                  <a:gd name="T85" fmla="*/ 880 h 1036"/>
                  <a:gd name="T86" fmla="*/ 1312 w 1636"/>
                  <a:gd name="T87" fmla="*/ 856 h 1036"/>
                  <a:gd name="T88" fmla="*/ 1366 w 1636"/>
                  <a:gd name="T89" fmla="*/ 804 h 1036"/>
                  <a:gd name="T90" fmla="*/ 1412 w 1636"/>
                  <a:gd name="T91" fmla="*/ 748 h 1036"/>
                  <a:gd name="T92" fmla="*/ 1454 w 1636"/>
                  <a:gd name="T93" fmla="*/ 690 h 1036"/>
                  <a:gd name="T94" fmla="*/ 1472 w 1636"/>
                  <a:gd name="T95" fmla="*/ 662 h 1036"/>
                  <a:gd name="T96" fmla="*/ 1534 w 1636"/>
                  <a:gd name="T97" fmla="*/ 550 h 1036"/>
                  <a:gd name="T98" fmla="*/ 1580 w 1636"/>
                  <a:gd name="T99" fmla="*/ 444 h 1036"/>
                  <a:gd name="T100" fmla="*/ 1602 w 1636"/>
                  <a:gd name="T101" fmla="*/ 378 h 1036"/>
                  <a:gd name="T102" fmla="*/ 1618 w 1636"/>
                  <a:gd name="T103" fmla="*/ 324 h 1036"/>
                  <a:gd name="T104" fmla="*/ 1636 w 1636"/>
                  <a:gd name="T105" fmla="*/ 248 h 1036"/>
                  <a:gd name="T106" fmla="*/ 1598 w 1636"/>
                  <a:gd name="T107" fmla="*/ 244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36" h="1036">
                    <a:moveTo>
                      <a:pt x="1598" y="244"/>
                    </a:moveTo>
                    <a:lnTo>
                      <a:pt x="1598" y="244"/>
                    </a:lnTo>
                    <a:lnTo>
                      <a:pt x="1530" y="236"/>
                    </a:lnTo>
                    <a:lnTo>
                      <a:pt x="1434" y="228"/>
                    </a:lnTo>
                    <a:lnTo>
                      <a:pt x="1378" y="226"/>
                    </a:lnTo>
                    <a:lnTo>
                      <a:pt x="1318" y="224"/>
                    </a:lnTo>
                    <a:lnTo>
                      <a:pt x="1254" y="224"/>
                    </a:lnTo>
                    <a:lnTo>
                      <a:pt x="1186" y="226"/>
                    </a:lnTo>
                    <a:lnTo>
                      <a:pt x="1118" y="230"/>
                    </a:lnTo>
                    <a:lnTo>
                      <a:pt x="1046" y="236"/>
                    </a:lnTo>
                    <a:lnTo>
                      <a:pt x="976" y="246"/>
                    </a:lnTo>
                    <a:lnTo>
                      <a:pt x="906" y="260"/>
                    </a:lnTo>
                    <a:lnTo>
                      <a:pt x="836" y="276"/>
                    </a:lnTo>
                    <a:lnTo>
                      <a:pt x="768" y="296"/>
                    </a:lnTo>
                    <a:lnTo>
                      <a:pt x="734" y="308"/>
                    </a:lnTo>
                    <a:lnTo>
                      <a:pt x="702" y="320"/>
                    </a:lnTo>
                    <a:lnTo>
                      <a:pt x="670" y="334"/>
                    </a:lnTo>
                    <a:lnTo>
                      <a:pt x="640" y="350"/>
                    </a:lnTo>
                    <a:lnTo>
                      <a:pt x="640" y="350"/>
                    </a:lnTo>
                    <a:lnTo>
                      <a:pt x="640" y="350"/>
                    </a:lnTo>
                    <a:lnTo>
                      <a:pt x="640" y="350"/>
                    </a:lnTo>
                    <a:lnTo>
                      <a:pt x="600" y="372"/>
                    </a:lnTo>
                    <a:lnTo>
                      <a:pt x="564" y="396"/>
                    </a:lnTo>
                    <a:lnTo>
                      <a:pt x="530" y="424"/>
                    </a:lnTo>
                    <a:lnTo>
                      <a:pt x="496" y="454"/>
                    </a:lnTo>
                    <a:lnTo>
                      <a:pt x="468" y="486"/>
                    </a:lnTo>
                    <a:lnTo>
                      <a:pt x="440" y="520"/>
                    </a:lnTo>
                    <a:lnTo>
                      <a:pt x="418" y="558"/>
                    </a:lnTo>
                    <a:lnTo>
                      <a:pt x="398" y="598"/>
                    </a:lnTo>
                    <a:lnTo>
                      <a:pt x="398" y="598"/>
                    </a:lnTo>
                    <a:lnTo>
                      <a:pt x="388" y="546"/>
                    </a:lnTo>
                    <a:lnTo>
                      <a:pt x="376" y="496"/>
                    </a:lnTo>
                    <a:lnTo>
                      <a:pt x="352" y="398"/>
                    </a:lnTo>
                    <a:lnTo>
                      <a:pt x="352" y="398"/>
                    </a:lnTo>
                    <a:lnTo>
                      <a:pt x="326" y="314"/>
                    </a:lnTo>
                    <a:lnTo>
                      <a:pt x="300" y="238"/>
                    </a:lnTo>
                    <a:lnTo>
                      <a:pt x="276" y="170"/>
                    </a:lnTo>
                    <a:lnTo>
                      <a:pt x="252" y="112"/>
                    </a:lnTo>
                    <a:lnTo>
                      <a:pt x="216" y="30"/>
                    </a:lnTo>
                    <a:lnTo>
                      <a:pt x="202" y="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0" y="100"/>
                    </a:lnTo>
                    <a:lnTo>
                      <a:pt x="42" y="130"/>
                    </a:lnTo>
                    <a:lnTo>
                      <a:pt x="70" y="172"/>
                    </a:lnTo>
                    <a:lnTo>
                      <a:pt x="104" y="226"/>
                    </a:lnTo>
                    <a:lnTo>
                      <a:pt x="140" y="288"/>
                    </a:lnTo>
                    <a:lnTo>
                      <a:pt x="180" y="362"/>
                    </a:lnTo>
                    <a:lnTo>
                      <a:pt x="218" y="444"/>
                    </a:lnTo>
                    <a:lnTo>
                      <a:pt x="218" y="444"/>
                    </a:lnTo>
                    <a:lnTo>
                      <a:pt x="240" y="494"/>
                    </a:lnTo>
                    <a:lnTo>
                      <a:pt x="262" y="550"/>
                    </a:lnTo>
                    <a:lnTo>
                      <a:pt x="284" y="606"/>
                    </a:lnTo>
                    <a:lnTo>
                      <a:pt x="304" y="666"/>
                    </a:lnTo>
                    <a:lnTo>
                      <a:pt x="320" y="728"/>
                    </a:lnTo>
                    <a:lnTo>
                      <a:pt x="336" y="792"/>
                    </a:lnTo>
                    <a:lnTo>
                      <a:pt x="350" y="860"/>
                    </a:lnTo>
                    <a:lnTo>
                      <a:pt x="362" y="928"/>
                    </a:lnTo>
                    <a:lnTo>
                      <a:pt x="362" y="928"/>
                    </a:lnTo>
                    <a:lnTo>
                      <a:pt x="414" y="950"/>
                    </a:lnTo>
                    <a:lnTo>
                      <a:pt x="466" y="968"/>
                    </a:lnTo>
                    <a:lnTo>
                      <a:pt x="516" y="984"/>
                    </a:lnTo>
                    <a:lnTo>
                      <a:pt x="566" y="998"/>
                    </a:lnTo>
                    <a:lnTo>
                      <a:pt x="614" y="1010"/>
                    </a:lnTo>
                    <a:lnTo>
                      <a:pt x="660" y="1020"/>
                    </a:lnTo>
                    <a:lnTo>
                      <a:pt x="704" y="1026"/>
                    </a:lnTo>
                    <a:lnTo>
                      <a:pt x="748" y="1032"/>
                    </a:lnTo>
                    <a:lnTo>
                      <a:pt x="748" y="1032"/>
                    </a:lnTo>
                    <a:lnTo>
                      <a:pt x="794" y="1034"/>
                    </a:lnTo>
                    <a:lnTo>
                      <a:pt x="840" y="1036"/>
                    </a:lnTo>
                    <a:lnTo>
                      <a:pt x="882" y="1034"/>
                    </a:lnTo>
                    <a:lnTo>
                      <a:pt x="926" y="1030"/>
                    </a:lnTo>
                    <a:lnTo>
                      <a:pt x="926" y="1030"/>
                    </a:lnTo>
                    <a:lnTo>
                      <a:pt x="960" y="1026"/>
                    </a:lnTo>
                    <a:lnTo>
                      <a:pt x="996" y="1018"/>
                    </a:lnTo>
                    <a:lnTo>
                      <a:pt x="1028" y="1010"/>
                    </a:lnTo>
                    <a:lnTo>
                      <a:pt x="1060" y="1002"/>
                    </a:lnTo>
                    <a:lnTo>
                      <a:pt x="1060" y="1002"/>
                    </a:lnTo>
                    <a:lnTo>
                      <a:pt x="1092" y="990"/>
                    </a:lnTo>
                    <a:lnTo>
                      <a:pt x="1124" y="978"/>
                    </a:lnTo>
                    <a:lnTo>
                      <a:pt x="1152" y="964"/>
                    </a:lnTo>
                    <a:lnTo>
                      <a:pt x="1182" y="950"/>
                    </a:lnTo>
                    <a:lnTo>
                      <a:pt x="1208" y="934"/>
                    </a:lnTo>
                    <a:lnTo>
                      <a:pt x="1234" y="916"/>
                    </a:lnTo>
                    <a:lnTo>
                      <a:pt x="1260" y="898"/>
                    </a:lnTo>
                    <a:lnTo>
                      <a:pt x="1284" y="880"/>
                    </a:lnTo>
                    <a:lnTo>
                      <a:pt x="1284" y="880"/>
                    </a:lnTo>
                    <a:lnTo>
                      <a:pt x="1312" y="856"/>
                    </a:lnTo>
                    <a:lnTo>
                      <a:pt x="1340" y="830"/>
                    </a:lnTo>
                    <a:lnTo>
                      <a:pt x="1366" y="804"/>
                    </a:lnTo>
                    <a:lnTo>
                      <a:pt x="1390" y="776"/>
                    </a:lnTo>
                    <a:lnTo>
                      <a:pt x="1412" y="748"/>
                    </a:lnTo>
                    <a:lnTo>
                      <a:pt x="1434" y="720"/>
                    </a:lnTo>
                    <a:lnTo>
                      <a:pt x="1454" y="690"/>
                    </a:lnTo>
                    <a:lnTo>
                      <a:pt x="1472" y="662"/>
                    </a:lnTo>
                    <a:lnTo>
                      <a:pt x="1472" y="662"/>
                    </a:lnTo>
                    <a:lnTo>
                      <a:pt x="1506" y="606"/>
                    </a:lnTo>
                    <a:lnTo>
                      <a:pt x="1534" y="550"/>
                    </a:lnTo>
                    <a:lnTo>
                      <a:pt x="1558" y="496"/>
                    </a:lnTo>
                    <a:lnTo>
                      <a:pt x="1580" y="444"/>
                    </a:lnTo>
                    <a:lnTo>
                      <a:pt x="1580" y="444"/>
                    </a:lnTo>
                    <a:lnTo>
                      <a:pt x="1602" y="378"/>
                    </a:lnTo>
                    <a:lnTo>
                      <a:pt x="1618" y="324"/>
                    </a:lnTo>
                    <a:lnTo>
                      <a:pt x="1618" y="324"/>
                    </a:lnTo>
                    <a:lnTo>
                      <a:pt x="1632" y="268"/>
                    </a:lnTo>
                    <a:lnTo>
                      <a:pt x="1636" y="248"/>
                    </a:lnTo>
                    <a:lnTo>
                      <a:pt x="1636" y="248"/>
                    </a:lnTo>
                    <a:lnTo>
                      <a:pt x="1598" y="244"/>
                    </a:lnTo>
                    <a:lnTo>
                      <a:pt x="1598" y="244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5159143" y="2365464"/>
                <a:ext cx="4658335" cy="4085716"/>
                <a:chOff x="5834999" y="2058749"/>
                <a:chExt cx="4658335" cy="4085716"/>
              </a:xfrm>
            </p:grpSpPr>
            <p:sp>
              <p:nvSpPr>
                <p:cNvPr id="51" name="Freeform 36"/>
                <p:cNvSpPr>
                  <a:spLocks/>
                </p:cNvSpPr>
                <p:nvPr/>
              </p:nvSpPr>
              <p:spPr bwMode="auto">
                <a:xfrm>
                  <a:off x="8322798" y="2480476"/>
                  <a:ext cx="622917" cy="286310"/>
                </a:xfrm>
                <a:custGeom>
                  <a:avLst/>
                  <a:gdLst>
                    <a:gd name="T0" fmla="*/ 14 w 322"/>
                    <a:gd name="T1" fmla="*/ 72 h 148"/>
                    <a:gd name="T2" fmla="*/ 14 w 322"/>
                    <a:gd name="T3" fmla="*/ 72 h 148"/>
                    <a:gd name="T4" fmla="*/ 14 w 322"/>
                    <a:gd name="T5" fmla="*/ 74 h 148"/>
                    <a:gd name="T6" fmla="*/ 14 w 322"/>
                    <a:gd name="T7" fmla="*/ 74 h 148"/>
                    <a:gd name="T8" fmla="*/ 12 w 322"/>
                    <a:gd name="T9" fmla="*/ 74 h 148"/>
                    <a:gd name="T10" fmla="*/ 12 w 322"/>
                    <a:gd name="T11" fmla="*/ 74 h 148"/>
                    <a:gd name="T12" fmla="*/ 8 w 322"/>
                    <a:gd name="T13" fmla="*/ 84 h 148"/>
                    <a:gd name="T14" fmla="*/ 8 w 322"/>
                    <a:gd name="T15" fmla="*/ 84 h 148"/>
                    <a:gd name="T16" fmla="*/ 4 w 322"/>
                    <a:gd name="T17" fmla="*/ 92 h 148"/>
                    <a:gd name="T18" fmla="*/ 4 w 322"/>
                    <a:gd name="T19" fmla="*/ 92 h 148"/>
                    <a:gd name="T20" fmla="*/ 2 w 322"/>
                    <a:gd name="T21" fmla="*/ 98 h 148"/>
                    <a:gd name="T22" fmla="*/ 0 w 322"/>
                    <a:gd name="T23" fmla="*/ 106 h 148"/>
                    <a:gd name="T24" fmla="*/ 2 w 322"/>
                    <a:gd name="T25" fmla="*/ 112 h 148"/>
                    <a:gd name="T26" fmla="*/ 2 w 322"/>
                    <a:gd name="T27" fmla="*/ 118 h 148"/>
                    <a:gd name="T28" fmla="*/ 8 w 322"/>
                    <a:gd name="T29" fmla="*/ 128 h 148"/>
                    <a:gd name="T30" fmla="*/ 18 w 322"/>
                    <a:gd name="T31" fmla="*/ 136 h 148"/>
                    <a:gd name="T32" fmla="*/ 30 w 322"/>
                    <a:gd name="T33" fmla="*/ 142 h 148"/>
                    <a:gd name="T34" fmla="*/ 42 w 322"/>
                    <a:gd name="T35" fmla="*/ 146 h 148"/>
                    <a:gd name="T36" fmla="*/ 56 w 322"/>
                    <a:gd name="T37" fmla="*/ 148 h 148"/>
                    <a:gd name="T38" fmla="*/ 70 w 322"/>
                    <a:gd name="T39" fmla="*/ 146 h 148"/>
                    <a:gd name="T40" fmla="*/ 70 w 322"/>
                    <a:gd name="T41" fmla="*/ 146 h 148"/>
                    <a:gd name="T42" fmla="*/ 116 w 322"/>
                    <a:gd name="T43" fmla="*/ 140 h 148"/>
                    <a:gd name="T44" fmla="*/ 144 w 322"/>
                    <a:gd name="T45" fmla="*/ 134 h 148"/>
                    <a:gd name="T46" fmla="*/ 176 w 322"/>
                    <a:gd name="T47" fmla="*/ 126 h 148"/>
                    <a:gd name="T48" fmla="*/ 210 w 322"/>
                    <a:gd name="T49" fmla="*/ 116 h 148"/>
                    <a:gd name="T50" fmla="*/ 246 w 322"/>
                    <a:gd name="T51" fmla="*/ 102 h 148"/>
                    <a:gd name="T52" fmla="*/ 284 w 322"/>
                    <a:gd name="T53" fmla="*/ 86 h 148"/>
                    <a:gd name="T54" fmla="*/ 322 w 322"/>
                    <a:gd name="T55" fmla="*/ 66 h 148"/>
                    <a:gd name="T56" fmla="*/ 322 w 322"/>
                    <a:gd name="T57" fmla="*/ 66 h 148"/>
                    <a:gd name="T58" fmla="*/ 288 w 322"/>
                    <a:gd name="T59" fmla="*/ 64 h 148"/>
                    <a:gd name="T60" fmla="*/ 254 w 322"/>
                    <a:gd name="T61" fmla="*/ 58 h 148"/>
                    <a:gd name="T62" fmla="*/ 216 w 322"/>
                    <a:gd name="T63" fmla="*/ 52 h 148"/>
                    <a:gd name="T64" fmla="*/ 180 w 322"/>
                    <a:gd name="T65" fmla="*/ 44 h 148"/>
                    <a:gd name="T66" fmla="*/ 142 w 322"/>
                    <a:gd name="T67" fmla="*/ 36 h 148"/>
                    <a:gd name="T68" fmla="*/ 104 w 322"/>
                    <a:gd name="T69" fmla="*/ 24 h 148"/>
                    <a:gd name="T70" fmla="*/ 64 w 322"/>
                    <a:gd name="T71" fmla="*/ 12 h 148"/>
                    <a:gd name="T72" fmla="*/ 22 w 322"/>
                    <a:gd name="T73" fmla="*/ 0 h 148"/>
                    <a:gd name="T74" fmla="*/ 22 w 322"/>
                    <a:gd name="T75" fmla="*/ 0 h 148"/>
                    <a:gd name="T76" fmla="*/ 24 w 322"/>
                    <a:gd name="T77" fmla="*/ 8 h 148"/>
                    <a:gd name="T78" fmla="*/ 26 w 322"/>
                    <a:gd name="T79" fmla="*/ 18 h 148"/>
                    <a:gd name="T80" fmla="*/ 24 w 322"/>
                    <a:gd name="T81" fmla="*/ 38 h 148"/>
                    <a:gd name="T82" fmla="*/ 20 w 322"/>
                    <a:gd name="T83" fmla="*/ 56 h 148"/>
                    <a:gd name="T84" fmla="*/ 14 w 322"/>
                    <a:gd name="T85" fmla="*/ 72 h 148"/>
                    <a:gd name="T86" fmla="*/ 14 w 322"/>
                    <a:gd name="T87" fmla="*/ 7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22" h="148">
                      <a:moveTo>
                        <a:pt x="14" y="72"/>
                      </a:moveTo>
                      <a:lnTo>
                        <a:pt x="14" y="72"/>
                      </a:lnTo>
                      <a:lnTo>
                        <a:pt x="14" y="74"/>
                      </a:lnTo>
                      <a:lnTo>
                        <a:pt x="14" y="74"/>
                      </a:lnTo>
                      <a:lnTo>
                        <a:pt x="12" y="74"/>
                      </a:lnTo>
                      <a:lnTo>
                        <a:pt x="12" y="74"/>
                      </a:lnTo>
                      <a:lnTo>
                        <a:pt x="8" y="84"/>
                      </a:lnTo>
                      <a:lnTo>
                        <a:pt x="8" y="84"/>
                      </a:lnTo>
                      <a:lnTo>
                        <a:pt x="4" y="92"/>
                      </a:lnTo>
                      <a:lnTo>
                        <a:pt x="4" y="92"/>
                      </a:lnTo>
                      <a:lnTo>
                        <a:pt x="2" y="98"/>
                      </a:lnTo>
                      <a:lnTo>
                        <a:pt x="0" y="106"/>
                      </a:lnTo>
                      <a:lnTo>
                        <a:pt x="2" y="112"/>
                      </a:lnTo>
                      <a:lnTo>
                        <a:pt x="2" y="118"/>
                      </a:lnTo>
                      <a:lnTo>
                        <a:pt x="8" y="128"/>
                      </a:lnTo>
                      <a:lnTo>
                        <a:pt x="18" y="136"/>
                      </a:lnTo>
                      <a:lnTo>
                        <a:pt x="30" y="142"/>
                      </a:lnTo>
                      <a:lnTo>
                        <a:pt x="42" y="146"/>
                      </a:lnTo>
                      <a:lnTo>
                        <a:pt x="56" y="148"/>
                      </a:lnTo>
                      <a:lnTo>
                        <a:pt x="70" y="146"/>
                      </a:lnTo>
                      <a:lnTo>
                        <a:pt x="70" y="146"/>
                      </a:lnTo>
                      <a:lnTo>
                        <a:pt x="116" y="140"/>
                      </a:lnTo>
                      <a:lnTo>
                        <a:pt x="144" y="134"/>
                      </a:lnTo>
                      <a:lnTo>
                        <a:pt x="176" y="126"/>
                      </a:lnTo>
                      <a:lnTo>
                        <a:pt x="210" y="116"/>
                      </a:lnTo>
                      <a:lnTo>
                        <a:pt x="246" y="102"/>
                      </a:lnTo>
                      <a:lnTo>
                        <a:pt x="284" y="86"/>
                      </a:lnTo>
                      <a:lnTo>
                        <a:pt x="322" y="66"/>
                      </a:lnTo>
                      <a:lnTo>
                        <a:pt x="322" y="66"/>
                      </a:lnTo>
                      <a:lnTo>
                        <a:pt x="288" y="64"/>
                      </a:lnTo>
                      <a:lnTo>
                        <a:pt x="254" y="58"/>
                      </a:lnTo>
                      <a:lnTo>
                        <a:pt x="216" y="52"/>
                      </a:lnTo>
                      <a:lnTo>
                        <a:pt x="180" y="44"/>
                      </a:lnTo>
                      <a:lnTo>
                        <a:pt x="142" y="36"/>
                      </a:lnTo>
                      <a:lnTo>
                        <a:pt x="104" y="24"/>
                      </a:lnTo>
                      <a:lnTo>
                        <a:pt x="64" y="1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4" y="8"/>
                      </a:lnTo>
                      <a:lnTo>
                        <a:pt x="26" y="18"/>
                      </a:lnTo>
                      <a:lnTo>
                        <a:pt x="24" y="38"/>
                      </a:lnTo>
                      <a:lnTo>
                        <a:pt x="20" y="56"/>
                      </a:lnTo>
                      <a:lnTo>
                        <a:pt x="14" y="72"/>
                      </a:lnTo>
                      <a:lnTo>
                        <a:pt x="14" y="72"/>
                      </a:lnTo>
                      <a:close/>
                    </a:path>
                  </a:pathLst>
                </a:custGeom>
                <a:solidFill>
                  <a:srgbClr val="ED1C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39"/>
                <p:cNvSpPr>
                  <a:spLocks noEditPoints="1"/>
                </p:cNvSpPr>
                <p:nvPr/>
              </p:nvSpPr>
              <p:spPr bwMode="auto">
                <a:xfrm>
                  <a:off x="5834999" y="2058749"/>
                  <a:ext cx="4658335" cy="4085716"/>
                </a:xfrm>
                <a:custGeom>
                  <a:avLst/>
                  <a:gdLst>
                    <a:gd name="T0" fmla="*/ 2058 w 2408"/>
                    <a:gd name="T1" fmla="*/ 1868 h 2112"/>
                    <a:gd name="T2" fmla="*/ 2280 w 2408"/>
                    <a:gd name="T3" fmla="*/ 1460 h 2112"/>
                    <a:gd name="T4" fmla="*/ 2386 w 2408"/>
                    <a:gd name="T5" fmla="*/ 1006 h 2112"/>
                    <a:gd name="T6" fmla="*/ 2408 w 2408"/>
                    <a:gd name="T7" fmla="*/ 608 h 2112"/>
                    <a:gd name="T8" fmla="*/ 2326 w 2408"/>
                    <a:gd name="T9" fmla="*/ 336 h 2112"/>
                    <a:gd name="T10" fmla="*/ 2170 w 2408"/>
                    <a:gd name="T11" fmla="*/ 158 h 2112"/>
                    <a:gd name="T12" fmla="*/ 1936 w 2408"/>
                    <a:gd name="T13" fmla="*/ 244 h 2112"/>
                    <a:gd name="T14" fmla="*/ 1638 w 2408"/>
                    <a:gd name="T15" fmla="*/ 286 h 2112"/>
                    <a:gd name="T16" fmla="*/ 1718 w 2408"/>
                    <a:gd name="T17" fmla="*/ 520 h 2112"/>
                    <a:gd name="T18" fmla="*/ 1696 w 2408"/>
                    <a:gd name="T19" fmla="*/ 614 h 2112"/>
                    <a:gd name="T20" fmla="*/ 1650 w 2408"/>
                    <a:gd name="T21" fmla="*/ 602 h 2112"/>
                    <a:gd name="T22" fmla="*/ 1622 w 2408"/>
                    <a:gd name="T23" fmla="*/ 594 h 2112"/>
                    <a:gd name="T24" fmla="*/ 1590 w 2408"/>
                    <a:gd name="T25" fmla="*/ 590 h 2112"/>
                    <a:gd name="T26" fmla="*/ 1564 w 2408"/>
                    <a:gd name="T27" fmla="*/ 598 h 2112"/>
                    <a:gd name="T28" fmla="*/ 1548 w 2408"/>
                    <a:gd name="T29" fmla="*/ 610 h 2112"/>
                    <a:gd name="T30" fmla="*/ 1538 w 2408"/>
                    <a:gd name="T31" fmla="*/ 626 h 2112"/>
                    <a:gd name="T32" fmla="*/ 1526 w 2408"/>
                    <a:gd name="T33" fmla="*/ 686 h 2112"/>
                    <a:gd name="T34" fmla="*/ 1578 w 2408"/>
                    <a:gd name="T35" fmla="*/ 840 h 2112"/>
                    <a:gd name="T36" fmla="*/ 1672 w 2408"/>
                    <a:gd name="T37" fmla="*/ 826 h 2112"/>
                    <a:gd name="T38" fmla="*/ 1714 w 2408"/>
                    <a:gd name="T39" fmla="*/ 798 h 2112"/>
                    <a:gd name="T40" fmla="*/ 1766 w 2408"/>
                    <a:gd name="T41" fmla="*/ 858 h 2112"/>
                    <a:gd name="T42" fmla="*/ 1748 w 2408"/>
                    <a:gd name="T43" fmla="*/ 1146 h 2112"/>
                    <a:gd name="T44" fmla="*/ 1540 w 2408"/>
                    <a:gd name="T45" fmla="*/ 1122 h 2112"/>
                    <a:gd name="T46" fmla="*/ 1406 w 2408"/>
                    <a:gd name="T47" fmla="*/ 1160 h 2112"/>
                    <a:gd name="T48" fmla="*/ 1428 w 2408"/>
                    <a:gd name="T49" fmla="*/ 1218 h 2112"/>
                    <a:gd name="T50" fmla="*/ 1448 w 2408"/>
                    <a:gd name="T51" fmla="*/ 1308 h 2112"/>
                    <a:gd name="T52" fmla="*/ 1334 w 2408"/>
                    <a:gd name="T53" fmla="*/ 1364 h 2112"/>
                    <a:gd name="T54" fmla="*/ 1210 w 2408"/>
                    <a:gd name="T55" fmla="*/ 1342 h 2112"/>
                    <a:gd name="T56" fmla="*/ 1202 w 2408"/>
                    <a:gd name="T57" fmla="*/ 1254 h 2112"/>
                    <a:gd name="T58" fmla="*/ 1208 w 2408"/>
                    <a:gd name="T59" fmla="*/ 1186 h 2112"/>
                    <a:gd name="T60" fmla="*/ 1068 w 2408"/>
                    <a:gd name="T61" fmla="*/ 1186 h 2112"/>
                    <a:gd name="T62" fmla="*/ 874 w 2408"/>
                    <a:gd name="T63" fmla="*/ 1264 h 2112"/>
                    <a:gd name="T64" fmla="*/ 824 w 2408"/>
                    <a:gd name="T65" fmla="*/ 1164 h 2112"/>
                    <a:gd name="T66" fmla="*/ 780 w 2408"/>
                    <a:gd name="T67" fmla="*/ 968 h 2112"/>
                    <a:gd name="T68" fmla="*/ 822 w 2408"/>
                    <a:gd name="T69" fmla="*/ 920 h 2112"/>
                    <a:gd name="T70" fmla="*/ 908 w 2408"/>
                    <a:gd name="T71" fmla="*/ 946 h 2112"/>
                    <a:gd name="T72" fmla="*/ 976 w 2408"/>
                    <a:gd name="T73" fmla="*/ 868 h 2112"/>
                    <a:gd name="T74" fmla="*/ 926 w 2408"/>
                    <a:gd name="T75" fmla="*/ 696 h 2112"/>
                    <a:gd name="T76" fmla="*/ 830 w 2408"/>
                    <a:gd name="T77" fmla="*/ 712 h 2112"/>
                    <a:gd name="T78" fmla="*/ 780 w 2408"/>
                    <a:gd name="T79" fmla="*/ 736 h 2112"/>
                    <a:gd name="T80" fmla="*/ 738 w 2408"/>
                    <a:gd name="T81" fmla="*/ 678 h 2112"/>
                    <a:gd name="T82" fmla="*/ 756 w 2408"/>
                    <a:gd name="T83" fmla="*/ 392 h 2112"/>
                    <a:gd name="T84" fmla="*/ 1044 w 2408"/>
                    <a:gd name="T85" fmla="*/ 408 h 2112"/>
                    <a:gd name="T86" fmla="*/ 1102 w 2408"/>
                    <a:gd name="T87" fmla="*/ 350 h 2112"/>
                    <a:gd name="T88" fmla="*/ 1084 w 2408"/>
                    <a:gd name="T89" fmla="*/ 326 h 2112"/>
                    <a:gd name="T90" fmla="*/ 1058 w 2408"/>
                    <a:gd name="T91" fmla="*/ 282 h 2112"/>
                    <a:gd name="T92" fmla="*/ 1060 w 2408"/>
                    <a:gd name="T93" fmla="*/ 224 h 2112"/>
                    <a:gd name="T94" fmla="*/ 1150 w 2408"/>
                    <a:gd name="T95" fmla="*/ 174 h 2112"/>
                    <a:gd name="T96" fmla="*/ 1050 w 2408"/>
                    <a:gd name="T97" fmla="*/ 72 h 2112"/>
                    <a:gd name="T98" fmla="*/ 714 w 2408"/>
                    <a:gd name="T99" fmla="*/ 0 h 2112"/>
                    <a:gd name="T100" fmla="*/ 418 w 2408"/>
                    <a:gd name="T101" fmla="*/ 58 h 2112"/>
                    <a:gd name="T102" fmla="*/ 142 w 2408"/>
                    <a:gd name="T103" fmla="*/ 256 h 2112"/>
                    <a:gd name="T104" fmla="*/ 10 w 2408"/>
                    <a:gd name="T105" fmla="*/ 540 h 2112"/>
                    <a:gd name="T106" fmla="*/ 44 w 2408"/>
                    <a:gd name="T107" fmla="*/ 1148 h 2112"/>
                    <a:gd name="T108" fmla="*/ 142 w 2408"/>
                    <a:gd name="T109" fmla="*/ 1498 h 2112"/>
                    <a:gd name="T110" fmla="*/ 306 w 2408"/>
                    <a:gd name="T111" fmla="*/ 1812 h 2112"/>
                    <a:gd name="T112" fmla="*/ 510 w 2408"/>
                    <a:gd name="T113" fmla="*/ 2018 h 2112"/>
                    <a:gd name="T114" fmla="*/ 732 w 2408"/>
                    <a:gd name="T115" fmla="*/ 2108 h 2112"/>
                    <a:gd name="T116" fmla="*/ 958 w 2408"/>
                    <a:gd name="T117" fmla="*/ 2076 h 2112"/>
                    <a:gd name="T118" fmla="*/ 1174 w 2408"/>
                    <a:gd name="T119" fmla="*/ 1974 h 2112"/>
                    <a:gd name="T120" fmla="*/ 1330 w 2408"/>
                    <a:gd name="T121" fmla="*/ 2028 h 2112"/>
                    <a:gd name="T122" fmla="*/ 1592 w 2408"/>
                    <a:gd name="T123" fmla="*/ 2110 h 2112"/>
                    <a:gd name="T124" fmla="*/ 1840 w 2408"/>
                    <a:gd name="T125" fmla="*/ 2054 h 2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408" h="2112">
                      <a:moveTo>
                        <a:pt x="1876" y="2034"/>
                      </a:moveTo>
                      <a:lnTo>
                        <a:pt x="1876" y="2034"/>
                      </a:lnTo>
                      <a:lnTo>
                        <a:pt x="1916" y="2006"/>
                      </a:lnTo>
                      <a:lnTo>
                        <a:pt x="1956" y="1974"/>
                      </a:lnTo>
                      <a:lnTo>
                        <a:pt x="1956" y="1974"/>
                      </a:lnTo>
                      <a:lnTo>
                        <a:pt x="1992" y="1942"/>
                      </a:lnTo>
                      <a:lnTo>
                        <a:pt x="2026" y="1906"/>
                      </a:lnTo>
                      <a:lnTo>
                        <a:pt x="2058" y="1868"/>
                      </a:lnTo>
                      <a:lnTo>
                        <a:pt x="2090" y="1828"/>
                      </a:lnTo>
                      <a:lnTo>
                        <a:pt x="2120" y="1784"/>
                      </a:lnTo>
                      <a:lnTo>
                        <a:pt x="2150" y="1738"/>
                      </a:lnTo>
                      <a:lnTo>
                        <a:pt x="2180" y="1688"/>
                      </a:lnTo>
                      <a:lnTo>
                        <a:pt x="2206" y="1636"/>
                      </a:lnTo>
                      <a:lnTo>
                        <a:pt x="2234" y="1580"/>
                      </a:lnTo>
                      <a:lnTo>
                        <a:pt x="2258" y="1522"/>
                      </a:lnTo>
                      <a:lnTo>
                        <a:pt x="2280" y="1460"/>
                      </a:lnTo>
                      <a:lnTo>
                        <a:pt x="2302" y="1396"/>
                      </a:lnTo>
                      <a:lnTo>
                        <a:pt x="2322" y="1330"/>
                      </a:lnTo>
                      <a:lnTo>
                        <a:pt x="2340" y="1262"/>
                      </a:lnTo>
                      <a:lnTo>
                        <a:pt x="2356" y="1190"/>
                      </a:lnTo>
                      <a:lnTo>
                        <a:pt x="2370" y="1114"/>
                      </a:lnTo>
                      <a:lnTo>
                        <a:pt x="2370" y="1114"/>
                      </a:lnTo>
                      <a:lnTo>
                        <a:pt x="2378" y="1060"/>
                      </a:lnTo>
                      <a:lnTo>
                        <a:pt x="2386" y="1006"/>
                      </a:lnTo>
                      <a:lnTo>
                        <a:pt x="2392" y="948"/>
                      </a:lnTo>
                      <a:lnTo>
                        <a:pt x="2398" y="892"/>
                      </a:lnTo>
                      <a:lnTo>
                        <a:pt x="2402" y="832"/>
                      </a:lnTo>
                      <a:lnTo>
                        <a:pt x="2406" y="772"/>
                      </a:lnTo>
                      <a:lnTo>
                        <a:pt x="2408" y="710"/>
                      </a:lnTo>
                      <a:lnTo>
                        <a:pt x="2408" y="648"/>
                      </a:lnTo>
                      <a:lnTo>
                        <a:pt x="2408" y="648"/>
                      </a:lnTo>
                      <a:lnTo>
                        <a:pt x="2408" y="608"/>
                      </a:lnTo>
                      <a:lnTo>
                        <a:pt x="2404" y="572"/>
                      </a:lnTo>
                      <a:lnTo>
                        <a:pt x="2398" y="534"/>
                      </a:lnTo>
                      <a:lnTo>
                        <a:pt x="2390" y="498"/>
                      </a:lnTo>
                      <a:lnTo>
                        <a:pt x="2382" y="464"/>
                      </a:lnTo>
                      <a:lnTo>
                        <a:pt x="2370" y="430"/>
                      </a:lnTo>
                      <a:lnTo>
                        <a:pt x="2358" y="398"/>
                      </a:lnTo>
                      <a:lnTo>
                        <a:pt x="2342" y="368"/>
                      </a:lnTo>
                      <a:lnTo>
                        <a:pt x="2326" y="336"/>
                      </a:lnTo>
                      <a:lnTo>
                        <a:pt x="2308" y="308"/>
                      </a:lnTo>
                      <a:lnTo>
                        <a:pt x="2288" y="280"/>
                      </a:lnTo>
                      <a:lnTo>
                        <a:pt x="2268" y="254"/>
                      </a:lnTo>
                      <a:lnTo>
                        <a:pt x="2244" y="228"/>
                      </a:lnTo>
                      <a:lnTo>
                        <a:pt x="2222" y="204"/>
                      </a:lnTo>
                      <a:lnTo>
                        <a:pt x="2196" y="180"/>
                      </a:lnTo>
                      <a:lnTo>
                        <a:pt x="2170" y="158"/>
                      </a:lnTo>
                      <a:lnTo>
                        <a:pt x="2170" y="158"/>
                      </a:lnTo>
                      <a:lnTo>
                        <a:pt x="2134" y="132"/>
                      </a:lnTo>
                      <a:lnTo>
                        <a:pt x="2134" y="132"/>
                      </a:lnTo>
                      <a:lnTo>
                        <a:pt x="2096" y="160"/>
                      </a:lnTo>
                      <a:lnTo>
                        <a:pt x="2058" y="186"/>
                      </a:lnTo>
                      <a:lnTo>
                        <a:pt x="2016" y="210"/>
                      </a:lnTo>
                      <a:lnTo>
                        <a:pt x="1972" y="230"/>
                      </a:lnTo>
                      <a:lnTo>
                        <a:pt x="1972" y="230"/>
                      </a:lnTo>
                      <a:lnTo>
                        <a:pt x="1936" y="244"/>
                      </a:lnTo>
                      <a:lnTo>
                        <a:pt x="1898" y="258"/>
                      </a:lnTo>
                      <a:lnTo>
                        <a:pt x="1858" y="268"/>
                      </a:lnTo>
                      <a:lnTo>
                        <a:pt x="1818" y="276"/>
                      </a:lnTo>
                      <a:lnTo>
                        <a:pt x="1776" y="282"/>
                      </a:lnTo>
                      <a:lnTo>
                        <a:pt x="1732" y="286"/>
                      </a:lnTo>
                      <a:lnTo>
                        <a:pt x="1686" y="288"/>
                      </a:lnTo>
                      <a:lnTo>
                        <a:pt x="1638" y="286"/>
                      </a:lnTo>
                      <a:lnTo>
                        <a:pt x="1638" y="286"/>
                      </a:lnTo>
                      <a:lnTo>
                        <a:pt x="1656" y="320"/>
                      </a:lnTo>
                      <a:lnTo>
                        <a:pt x="1670" y="352"/>
                      </a:lnTo>
                      <a:lnTo>
                        <a:pt x="1682" y="384"/>
                      </a:lnTo>
                      <a:lnTo>
                        <a:pt x="1692" y="414"/>
                      </a:lnTo>
                      <a:lnTo>
                        <a:pt x="1692" y="414"/>
                      </a:lnTo>
                      <a:lnTo>
                        <a:pt x="1704" y="452"/>
                      </a:lnTo>
                      <a:lnTo>
                        <a:pt x="1714" y="488"/>
                      </a:lnTo>
                      <a:lnTo>
                        <a:pt x="1718" y="520"/>
                      </a:lnTo>
                      <a:lnTo>
                        <a:pt x="1722" y="544"/>
                      </a:lnTo>
                      <a:lnTo>
                        <a:pt x="1722" y="544"/>
                      </a:lnTo>
                      <a:lnTo>
                        <a:pt x="1724" y="560"/>
                      </a:lnTo>
                      <a:lnTo>
                        <a:pt x="1722" y="574"/>
                      </a:lnTo>
                      <a:lnTo>
                        <a:pt x="1716" y="588"/>
                      </a:lnTo>
                      <a:lnTo>
                        <a:pt x="1710" y="600"/>
                      </a:lnTo>
                      <a:lnTo>
                        <a:pt x="1700" y="610"/>
                      </a:lnTo>
                      <a:lnTo>
                        <a:pt x="1696" y="614"/>
                      </a:lnTo>
                      <a:lnTo>
                        <a:pt x="1688" y="614"/>
                      </a:lnTo>
                      <a:lnTo>
                        <a:pt x="1682" y="616"/>
                      </a:lnTo>
                      <a:lnTo>
                        <a:pt x="1674" y="614"/>
                      </a:lnTo>
                      <a:lnTo>
                        <a:pt x="1668" y="612"/>
                      </a:lnTo>
                      <a:lnTo>
                        <a:pt x="1658" y="608"/>
                      </a:lnTo>
                      <a:lnTo>
                        <a:pt x="1658" y="608"/>
                      </a:lnTo>
                      <a:lnTo>
                        <a:pt x="1650" y="602"/>
                      </a:lnTo>
                      <a:lnTo>
                        <a:pt x="1650" y="602"/>
                      </a:lnTo>
                      <a:lnTo>
                        <a:pt x="1648" y="602"/>
                      </a:lnTo>
                      <a:lnTo>
                        <a:pt x="1648" y="602"/>
                      </a:lnTo>
                      <a:lnTo>
                        <a:pt x="1636" y="598"/>
                      </a:lnTo>
                      <a:lnTo>
                        <a:pt x="1636" y="598"/>
                      </a:lnTo>
                      <a:lnTo>
                        <a:pt x="1634" y="596"/>
                      </a:lnTo>
                      <a:lnTo>
                        <a:pt x="1634" y="596"/>
                      </a:lnTo>
                      <a:lnTo>
                        <a:pt x="1622" y="594"/>
                      </a:lnTo>
                      <a:lnTo>
                        <a:pt x="1622" y="594"/>
                      </a:lnTo>
                      <a:lnTo>
                        <a:pt x="1620" y="592"/>
                      </a:lnTo>
                      <a:lnTo>
                        <a:pt x="1620" y="592"/>
                      </a:lnTo>
                      <a:lnTo>
                        <a:pt x="1606" y="590"/>
                      </a:lnTo>
                      <a:lnTo>
                        <a:pt x="1606" y="590"/>
                      </a:lnTo>
                      <a:lnTo>
                        <a:pt x="1596" y="590"/>
                      </a:lnTo>
                      <a:lnTo>
                        <a:pt x="1596" y="590"/>
                      </a:lnTo>
                      <a:lnTo>
                        <a:pt x="1590" y="590"/>
                      </a:lnTo>
                      <a:lnTo>
                        <a:pt x="1590" y="590"/>
                      </a:lnTo>
                      <a:lnTo>
                        <a:pt x="1584" y="592"/>
                      </a:lnTo>
                      <a:lnTo>
                        <a:pt x="1584" y="592"/>
                      </a:lnTo>
                      <a:lnTo>
                        <a:pt x="1574" y="594"/>
                      </a:lnTo>
                      <a:lnTo>
                        <a:pt x="1574" y="594"/>
                      </a:lnTo>
                      <a:lnTo>
                        <a:pt x="1566" y="596"/>
                      </a:lnTo>
                      <a:lnTo>
                        <a:pt x="1566" y="596"/>
                      </a:lnTo>
                      <a:lnTo>
                        <a:pt x="1564" y="598"/>
                      </a:lnTo>
                      <a:lnTo>
                        <a:pt x="1564" y="598"/>
                      </a:lnTo>
                      <a:lnTo>
                        <a:pt x="1558" y="600"/>
                      </a:lnTo>
                      <a:lnTo>
                        <a:pt x="1558" y="600"/>
                      </a:lnTo>
                      <a:lnTo>
                        <a:pt x="1556" y="602"/>
                      </a:lnTo>
                      <a:lnTo>
                        <a:pt x="1556" y="602"/>
                      </a:lnTo>
                      <a:lnTo>
                        <a:pt x="1552" y="606"/>
                      </a:lnTo>
                      <a:lnTo>
                        <a:pt x="1552" y="606"/>
                      </a:lnTo>
                      <a:lnTo>
                        <a:pt x="1548" y="610"/>
                      </a:lnTo>
                      <a:lnTo>
                        <a:pt x="1548" y="610"/>
                      </a:lnTo>
                      <a:lnTo>
                        <a:pt x="1546" y="614"/>
                      </a:lnTo>
                      <a:lnTo>
                        <a:pt x="1546" y="614"/>
                      </a:lnTo>
                      <a:lnTo>
                        <a:pt x="1542" y="618"/>
                      </a:lnTo>
                      <a:lnTo>
                        <a:pt x="1542" y="618"/>
                      </a:lnTo>
                      <a:lnTo>
                        <a:pt x="1540" y="622"/>
                      </a:lnTo>
                      <a:lnTo>
                        <a:pt x="1540" y="622"/>
                      </a:lnTo>
                      <a:lnTo>
                        <a:pt x="1538" y="626"/>
                      </a:lnTo>
                      <a:lnTo>
                        <a:pt x="1538" y="626"/>
                      </a:lnTo>
                      <a:lnTo>
                        <a:pt x="1534" y="634"/>
                      </a:lnTo>
                      <a:lnTo>
                        <a:pt x="1534" y="634"/>
                      </a:lnTo>
                      <a:lnTo>
                        <a:pt x="1532" y="638"/>
                      </a:lnTo>
                      <a:lnTo>
                        <a:pt x="1532" y="638"/>
                      </a:lnTo>
                      <a:lnTo>
                        <a:pt x="1530" y="650"/>
                      </a:lnTo>
                      <a:lnTo>
                        <a:pt x="1530" y="650"/>
                      </a:lnTo>
                      <a:lnTo>
                        <a:pt x="1526" y="666"/>
                      </a:lnTo>
                      <a:lnTo>
                        <a:pt x="1526" y="686"/>
                      </a:lnTo>
                      <a:lnTo>
                        <a:pt x="1526" y="706"/>
                      </a:lnTo>
                      <a:lnTo>
                        <a:pt x="1530" y="730"/>
                      </a:lnTo>
                      <a:lnTo>
                        <a:pt x="1530" y="730"/>
                      </a:lnTo>
                      <a:lnTo>
                        <a:pt x="1536" y="764"/>
                      </a:lnTo>
                      <a:lnTo>
                        <a:pt x="1544" y="792"/>
                      </a:lnTo>
                      <a:lnTo>
                        <a:pt x="1554" y="814"/>
                      </a:lnTo>
                      <a:lnTo>
                        <a:pt x="1566" y="828"/>
                      </a:lnTo>
                      <a:lnTo>
                        <a:pt x="1578" y="840"/>
                      </a:lnTo>
                      <a:lnTo>
                        <a:pt x="1592" y="846"/>
                      </a:lnTo>
                      <a:lnTo>
                        <a:pt x="1606" y="850"/>
                      </a:lnTo>
                      <a:lnTo>
                        <a:pt x="1618" y="850"/>
                      </a:lnTo>
                      <a:lnTo>
                        <a:pt x="1618" y="850"/>
                      </a:lnTo>
                      <a:lnTo>
                        <a:pt x="1634" y="846"/>
                      </a:lnTo>
                      <a:lnTo>
                        <a:pt x="1648" y="840"/>
                      </a:lnTo>
                      <a:lnTo>
                        <a:pt x="1662" y="834"/>
                      </a:lnTo>
                      <a:lnTo>
                        <a:pt x="1672" y="826"/>
                      </a:lnTo>
                      <a:lnTo>
                        <a:pt x="1672" y="826"/>
                      </a:lnTo>
                      <a:lnTo>
                        <a:pt x="1686" y="814"/>
                      </a:lnTo>
                      <a:lnTo>
                        <a:pt x="1686" y="814"/>
                      </a:lnTo>
                      <a:lnTo>
                        <a:pt x="1694" y="808"/>
                      </a:lnTo>
                      <a:lnTo>
                        <a:pt x="1700" y="802"/>
                      </a:lnTo>
                      <a:lnTo>
                        <a:pt x="1708" y="800"/>
                      </a:lnTo>
                      <a:lnTo>
                        <a:pt x="1714" y="798"/>
                      </a:lnTo>
                      <a:lnTo>
                        <a:pt x="1714" y="798"/>
                      </a:lnTo>
                      <a:lnTo>
                        <a:pt x="1724" y="800"/>
                      </a:lnTo>
                      <a:lnTo>
                        <a:pt x="1732" y="802"/>
                      </a:lnTo>
                      <a:lnTo>
                        <a:pt x="1740" y="808"/>
                      </a:lnTo>
                      <a:lnTo>
                        <a:pt x="1748" y="816"/>
                      </a:lnTo>
                      <a:lnTo>
                        <a:pt x="1754" y="826"/>
                      </a:lnTo>
                      <a:lnTo>
                        <a:pt x="1760" y="836"/>
                      </a:lnTo>
                      <a:lnTo>
                        <a:pt x="1762" y="846"/>
                      </a:lnTo>
                      <a:lnTo>
                        <a:pt x="1766" y="858"/>
                      </a:lnTo>
                      <a:lnTo>
                        <a:pt x="1766" y="858"/>
                      </a:lnTo>
                      <a:lnTo>
                        <a:pt x="1770" y="906"/>
                      </a:lnTo>
                      <a:lnTo>
                        <a:pt x="1772" y="938"/>
                      </a:lnTo>
                      <a:lnTo>
                        <a:pt x="1772" y="972"/>
                      </a:lnTo>
                      <a:lnTo>
                        <a:pt x="1770" y="1012"/>
                      </a:lnTo>
                      <a:lnTo>
                        <a:pt x="1766" y="1054"/>
                      </a:lnTo>
                      <a:lnTo>
                        <a:pt x="1760" y="1098"/>
                      </a:lnTo>
                      <a:lnTo>
                        <a:pt x="1748" y="1146"/>
                      </a:lnTo>
                      <a:lnTo>
                        <a:pt x="1748" y="1146"/>
                      </a:lnTo>
                      <a:lnTo>
                        <a:pt x="1748" y="1144"/>
                      </a:lnTo>
                      <a:lnTo>
                        <a:pt x="1748" y="1144"/>
                      </a:lnTo>
                      <a:lnTo>
                        <a:pt x="1702" y="1134"/>
                      </a:lnTo>
                      <a:lnTo>
                        <a:pt x="1656" y="1128"/>
                      </a:lnTo>
                      <a:lnTo>
                        <a:pt x="1614" y="1122"/>
                      </a:lnTo>
                      <a:lnTo>
                        <a:pt x="1576" y="1122"/>
                      </a:lnTo>
                      <a:lnTo>
                        <a:pt x="1540" y="1122"/>
                      </a:lnTo>
                      <a:lnTo>
                        <a:pt x="1510" y="1124"/>
                      </a:lnTo>
                      <a:lnTo>
                        <a:pt x="1460" y="1128"/>
                      </a:lnTo>
                      <a:lnTo>
                        <a:pt x="1460" y="1128"/>
                      </a:lnTo>
                      <a:lnTo>
                        <a:pt x="1448" y="1130"/>
                      </a:lnTo>
                      <a:lnTo>
                        <a:pt x="1436" y="1136"/>
                      </a:lnTo>
                      <a:lnTo>
                        <a:pt x="1424" y="1142"/>
                      </a:lnTo>
                      <a:lnTo>
                        <a:pt x="1414" y="1150"/>
                      </a:lnTo>
                      <a:lnTo>
                        <a:pt x="1406" y="1160"/>
                      </a:lnTo>
                      <a:lnTo>
                        <a:pt x="1402" y="1170"/>
                      </a:lnTo>
                      <a:lnTo>
                        <a:pt x="1402" y="1182"/>
                      </a:lnTo>
                      <a:lnTo>
                        <a:pt x="1406" y="1192"/>
                      </a:lnTo>
                      <a:lnTo>
                        <a:pt x="1406" y="1192"/>
                      </a:lnTo>
                      <a:lnTo>
                        <a:pt x="1410" y="1200"/>
                      </a:lnTo>
                      <a:lnTo>
                        <a:pt x="1416" y="1206"/>
                      </a:lnTo>
                      <a:lnTo>
                        <a:pt x="1416" y="1206"/>
                      </a:lnTo>
                      <a:lnTo>
                        <a:pt x="1428" y="1218"/>
                      </a:lnTo>
                      <a:lnTo>
                        <a:pt x="1438" y="1234"/>
                      </a:lnTo>
                      <a:lnTo>
                        <a:pt x="1438" y="1234"/>
                      </a:lnTo>
                      <a:lnTo>
                        <a:pt x="1446" y="1252"/>
                      </a:lnTo>
                      <a:lnTo>
                        <a:pt x="1452" y="1270"/>
                      </a:lnTo>
                      <a:lnTo>
                        <a:pt x="1452" y="1280"/>
                      </a:lnTo>
                      <a:lnTo>
                        <a:pt x="1452" y="1290"/>
                      </a:lnTo>
                      <a:lnTo>
                        <a:pt x="1450" y="1298"/>
                      </a:lnTo>
                      <a:lnTo>
                        <a:pt x="1448" y="1308"/>
                      </a:lnTo>
                      <a:lnTo>
                        <a:pt x="1442" y="1318"/>
                      </a:lnTo>
                      <a:lnTo>
                        <a:pt x="1434" y="1326"/>
                      </a:lnTo>
                      <a:lnTo>
                        <a:pt x="1424" y="1334"/>
                      </a:lnTo>
                      <a:lnTo>
                        <a:pt x="1412" y="1342"/>
                      </a:lnTo>
                      <a:lnTo>
                        <a:pt x="1396" y="1348"/>
                      </a:lnTo>
                      <a:lnTo>
                        <a:pt x="1378" y="1354"/>
                      </a:lnTo>
                      <a:lnTo>
                        <a:pt x="1358" y="1360"/>
                      </a:lnTo>
                      <a:lnTo>
                        <a:pt x="1334" y="1364"/>
                      </a:lnTo>
                      <a:lnTo>
                        <a:pt x="1334" y="1364"/>
                      </a:lnTo>
                      <a:lnTo>
                        <a:pt x="1306" y="1366"/>
                      </a:lnTo>
                      <a:lnTo>
                        <a:pt x="1282" y="1368"/>
                      </a:lnTo>
                      <a:lnTo>
                        <a:pt x="1262" y="1366"/>
                      </a:lnTo>
                      <a:lnTo>
                        <a:pt x="1244" y="1362"/>
                      </a:lnTo>
                      <a:lnTo>
                        <a:pt x="1230" y="1356"/>
                      </a:lnTo>
                      <a:lnTo>
                        <a:pt x="1218" y="1350"/>
                      </a:lnTo>
                      <a:lnTo>
                        <a:pt x="1210" y="1342"/>
                      </a:lnTo>
                      <a:lnTo>
                        <a:pt x="1202" y="1332"/>
                      </a:lnTo>
                      <a:lnTo>
                        <a:pt x="1202" y="1332"/>
                      </a:lnTo>
                      <a:lnTo>
                        <a:pt x="1196" y="1320"/>
                      </a:lnTo>
                      <a:lnTo>
                        <a:pt x="1194" y="1306"/>
                      </a:lnTo>
                      <a:lnTo>
                        <a:pt x="1194" y="1292"/>
                      </a:lnTo>
                      <a:lnTo>
                        <a:pt x="1194" y="1278"/>
                      </a:lnTo>
                      <a:lnTo>
                        <a:pt x="1198" y="1266"/>
                      </a:lnTo>
                      <a:lnTo>
                        <a:pt x="1202" y="1254"/>
                      </a:lnTo>
                      <a:lnTo>
                        <a:pt x="1210" y="1234"/>
                      </a:lnTo>
                      <a:lnTo>
                        <a:pt x="1210" y="1234"/>
                      </a:lnTo>
                      <a:lnTo>
                        <a:pt x="1216" y="1222"/>
                      </a:lnTo>
                      <a:lnTo>
                        <a:pt x="1218" y="1212"/>
                      </a:lnTo>
                      <a:lnTo>
                        <a:pt x="1218" y="1202"/>
                      </a:lnTo>
                      <a:lnTo>
                        <a:pt x="1214" y="1192"/>
                      </a:lnTo>
                      <a:lnTo>
                        <a:pt x="1214" y="1192"/>
                      </a:lnTo>
                      <a:lnTo>
                        <a:pt x="1208" y="1186"/>
                      </a:lnTo>
                      <a:lnTo>
                        <a:pt x="1202" y="1182"/>
                      </a:lnTo>
                      <a:lnTo>
                        <a:pt x="1194" y="1178"/>
                      </a:lnTo>
                      <a:lnTo>
                        <a:pt x="1186" y="1174"/>
                      </a:lnTo>
                      <a:lnTo>
                        <a:pt x="1166" y="1170"/>
                      </a:lnTo>
                      <a:lnTo>
                        <a:pt x="1148" y="1170"/>
                      </a:lnTo>
                      <a:lnTo>
                        <a:pt x="1148" y="1170"/>
                      </a:lnTo>
                      <a:lnTo>
                        <a:pt x="1100" y="1178"/>
                      </a:lnTo>
                      <a:lnTo>
                        <a:pt x="1068" y="1186"/>
                      </a:lnTo>
                      <a:lnTo>
                        <a:pt x="1034" y="1194"/>
                      </a:lnTo>
                      <a:lnTo>
                        <a:pt x="998" y="1206"/>
                      </a:lnTo>
                      <a:lnTo>
                        <a:pt x="958" y="1222"/>
                      </a:lnTo>
                      <a:lnTo>
                        <a:pt x="916" y="1240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74" y="1264"/>
                      </a:lnTo>
                      <a:lnTo>
                        <a:pt x="862" y="1246"/>
                      </a:lnTo>
                      <a:lnTo>
                        <a:pt x="862" y="1246"/>
                      </a:lnTo>
                      <a:lnTo>
                        <a:pt x="860" y="1240"/>
                      </a:lnTo>
                      <a:lnTo>
                        <a:pt x="860" y="1240"/>
                      </a:lnTo>
                      <a:lnTo>
                        <a:pt x="840" y="1202"/>
                      </a:lnTo>
                      <a:lnTo>
                        <a:pt x="824" y="1164"/>
                      </a:lnTo>
                      <a:lnTo>
                        <a:pt x="812" y="1128"/>
                      </a:lnTo>
                      <a:lnTo>
                        <a:pt x="802" y="1094"/>
                      </a:lnTo>
                      <a:lnTo>
                        <a:pt x="794" y="1064"/>
                      </a:lnTo>
                      <a:lnTo>
                        <a:pt x="788" y="1036"/>
                      </a:lnTo>
                      <a:lnTo>
                        <a:pt x="780" y="992"/>
                      </a:lnTo>
                      <a:lnTo>
                        <a:pt x="780" y="992"/>
                      </a:lnTo>
                      <a:lnTo>
                        <a:pt x="780" y="980"/>
                      </a:lnTo>
                      <a:lnTo>
                        <a:pt x="780" y="968"/>
                      </a:lnTo>
                      <a:lnTo>
                        <a:pt x="782" y="958"/>
                      </a:lnTo>
                      <a:lnTo>
                        <a:pt x="786" y="946"/>
                      </a:lnTo>
                      <a:lnTo>
                        <a:pt x="792" y="938"/>
                      </a:lnTo>
                      <a:lnTo>
                        <a:pt x="798" y="930"/>
                      </a:lnTo>
                      <a:lnTo>
                        <a:pt x="806" y="924"/>
                      </a:lnTo>
                      <a:lnTo>
                        <a:pt x="814" y="920"/>
                      </a:lnTo>
                      <a:lnTo>
                        <a:pt x="814" y="920"/>
                      </a:lnTo>
                      <a:lnTo>
                        <a:pt x="822" y="920"/>
                      </a:lnTo>
                      <a:lnTo>
                        <a:pt x="830" y="922"/>
                      </a:lnTo>
                      <a:lnTo>
                        <a:pt x="838" y="924"/>
                      </a:lnTo>
                      <a:lnTo>
                        <a:pt x="846" y="928"/>
                      </a:lnTo>
                      <a:lnTo>
                        <a:pt x="846" y="928"/>
                      </a:lnTo>
                      <a:lnTo>
                        <a:pt x="860" y="936"/>
                      </a:lnTo>
                      <a:lnTo>
                        <a:pt x="878" y="942"/>
                      </a:lnTo>
                      <a:lnTo>
                        <a:pt x="898" y="946"/>
                      </a:lnTo>
                      <a:lnTo>
                        <a:pt x="908" y="946"/>
                      </a:lnTo>
                      <a:lnTo>
                        <a:pt x="920" y="944"/>
                      </a:lnTo>
                      <a:lnTo>
                        <a:pt x="920" y="944"/>
                      </a:lnTo>
                      <a:lnTo>
                        <a:pt x="932" y="942"/>
                      </a:lnTo>
                      <a:lnTo>
                        <a:pt x="946" y="934"/>
                      </a:lnTo>
                      <a:lnTo>
                        <a:pt x="956" y="924"/>
                      </a:lnTo>
                      <a:lnTo>
                        <a:pt x="966" y="910"/>
                      </a:lnTo>
                      <a:lnTo>
                        <a:pt x="972" y="892"/>
                      </a:lnTo>
                      <a:lnTo>
                        <a:pt x="976" y="868"/>
                      </a:lnTo>
                      <a:lnTo>
                        <a:pt x="978" y="840"/>
                      </a:lnTo>
                      <a:lnTo>
                        <a:pt x="974" y="806"/>
                      </a:lnTo>
                      <a:lnTo>
                        <a:pt x="974" y="806"/>
                      </a:lnTo>
                      <a:lnTo>
                        <a:pt x="968" y="772"/>
                      </a:lnTo>
                      <a:lnTo>
                        <a:pt x="960" y="744"/>
                      </a:lnTo>
                      <a:lnTo>
                        <a:pt x="950" y="722"/>
                      </a:lnTo>
                      <a:lnTo>
                        <a:pt x="938" y="706"/>
                      </a:lnTo>
                      <a:lnTo>
                        <a:pt x="926" y="696"/>
                      </a:lnTo>
                      <a:lnTo>
                        <a:pt x="912" y="690"/>
                      </a:lnTo>
                      <a:lnTo>
                        <a:pt x="898" y="686"/>
                      </a:lnTo>
                      <a:lnTo>
                        <a:pt x="884" y="686"/>
                      </a:lnTo>
                      <a:lnTo>
                        <a:pt x="884" y="686"/>
                      </a:lnTo>
                      <a:lnTo>
                        <a:pt x="874" y="688"/>
                      </a:lnTo>
                      <a:lnTo>
                        <a:pt x="864" y="692"/>
                      </a:lnTo>
                      <a:lnTo>
                        <a:pt x="844" y="700"/>
                      </a:lnTo>
                      <a:lnTo>
                        <a:pt x="830" y="712"/>
                      </a:lnTo>
                      <a:lnTo>
                        <a:pt x="818" y="722"/>
                      </a:lnTo>
                      <a:lnTo>
                        <a:pt x="818" y="722"/>
                      </a:lnTo>
                      <a:lnTo>
                        <a:pt x="810" y="728"/>
                      </a:lnTo>
                      <a:lnTo>
                        <a:pt x="804" y="732"/>
                      </a:lnTo>
                      <a:lnTo>
                        <a:pt x="796" y="736"/>
                      </a:lnTo>
                      <a:lnTo>
                        <a:pt x="790" y="738"/>
                      </a:lnTo>
                      <a:lnTo>
                        <a:pt x="790" y="738"/>
                      </a:lnTo>
                      <a:lnTo>
                        <a:pt x="780" y="736"/>
                      </a:lnTo>
                      <a:lnTo>
                        <a:pt x="772" y="734"/>
                      </a:lnTo>
                      <a:lnTo>
                        <a:pt x="762" y="728"/>
                      </a:lnTo>
                      <a:lnTo>
                        <a:pt x="756" y="720"/>
                      </a:lnTo>
                      <a:lnTo>
                        <a:pt x="750" y="710"/>
                      </a:lnTo>
                      <a:lnTo>
                        <a:pt x="744" y="700"/>
                      </a:lnTo>
                      <a:lnTo>
                        <a:pt x="740" y="690"/>
                      </a:lnTo>
                      <a:lnTo>
                        <a:pt x="738" y="678"/>
                      </a:lnTo>
                      <a:lnTo>
                        <a:pt x="738" y="678"/>
                      </a:lnTo>
                      <a:lnTo>
                        <a:pt x="732" y="630"/>
                      </a:lnTo>
                      <a:lnTo>
                        <a:pt x="732" y="598"/>
                      </a:lnTo>
                      <a:lnTo>
                        <a:pt x="732" y="564"/>
                      </a:lnTo>
                      <a:lnTo>
                        <a:pt x="732" y="524"/>
                      </a:lnTo>
                      <a:lnTo>
                        <a:pt x="738" y="484"/>
                      </a:lnTo>
                      <a:lnTo>
                        <a:pt x="744" y="438"/>
                      </a:lnTo>
                      <a:lnTo>
                        <a:pt x="756" y="392"/>
                      </a:lnTo>
                      <a:lnTo>
                        <a:pt x="756" y="392"/>
                      </a:lnTo>
                      <a:lnTo>
                        <a:pt x="802" y="402"/>
                      </a:lnTo>
                      <a:lnTo>
                        <a:pt x="846" y="410"/>
                      </a:lnTo>
                      <a:lnTo>
                        <a:pt x="888" y="414"/>
                      </a:lnTo>
                      <a:lnTo>
                        <a:pt x="928" y="414"/>
                      </a:lnTo>
                      <a:lnTo>
                        <a:pt x="964" y="414"/>
                      </a:lnTo>
                      <a:lnTo>
                        <a:pt x="994" y="412"/>
                      </a:lnTo>
                      <a:lnTo>
                        <a:pt x="1044" y="408"/>
                      </a:lnTo>
                      <a:lnTo>
                        <a:pt x="1044" y="408"/>
                      </a:lnTo>
                      <a:lnTo>
                        <a:pt x="1056" y="404"/>
                      </a:lnTo>
                      <a:lnTo>
                        <a:pt x="1068" y="400"/>
                      </a:lnTo>
                      <a:lnTo>
                        <a:pt x="1078" y="394"/>
                      </a:lnTo>
                      <a:lnTo>
                        <a:pt x="1088" y="388"/>
                      </a:lnTo>
                      <a:lnTo>
                        <a:pt x="1096" y="380"/>
                      </a:lnTo>
                      <a:lnTo>
                        <a:pt x="1100" y="370"/>
                      </a:lnTo>
                      <a:lnTo>
                        <a:pt x="1104" y="360"/>
                      </a:lnTo>
                      <a:lnTo>
                        <a:pt x="1102" y="350"/>
                      </a:lnTo>
                      <a:lnTo>
                        <a:pt x="1102" y="350"/>
                      </a:lnTo>
                      <a:lnTo>
                        <a:pt x="1098" y="342"/>
                      </a:lnTo>
                      <a:lnTo>
                        <a:pt x="1098" y="342"/>
                      </a:lnTo>
                      <a:lnTo>
                        <a:pt x="1092" y="334"/>
                      </a:lnTo>
                      <a:lnTo>
                        <a:pt x="1092" y="334"/>
                      </a:lnTo>
                      <a:lnTo>
                        <a:pt x="1088" y="330"/>
                      </a:lnTo>
                      <a:lnTo>
                        <a:pt x="1088" y="330"/>
                      </a:lnTo>
                      <a:lnTo>
                        <a:pt x="1084" y="326"/>
                      </a:lnTo>
                      <a:lnTo>
                        <a:pt x="1084" y="326"/>
                      </a:lnTo>
                      <a:lnTo>
                        <a:pt x="1084" y="326"/>
                      </a:lnTo>
                      <a:lnTo>
                        <a:pt x="1084" y="326"/>
                      </a:lnTo>
                      <a:lnTo>
                        <a:pt x="1070" y="310"/>
                      </a:lnTo>
                      <a:lnTo>
                        <a:pt x="1064" y="298"/>
                      </a:lnTo>
                      <a:lnTo>
                        <a:pt x="1058" y="286"/>
                      </a:lnTo>
                      <a:lnTo>
                        <a:pt x="1058" y="286"/>
                      </a:lnTo>
                      <a:lnTo>
                        <a:pt x="1058" y="282"/>
                      </a:lnTo>
                      <a:lnTo>
                        <a:pt x="1058" y="282"/>
                      </a:lnTo>
                      <a:lnTo>
                        <a:pt x="1056" y="280"/>
                      </a:lnTo>
                      <a:lnTo>
                        <a:pt x="1056" y="280"/>
                      </a:lnTo>
                      <a:lnTo>
                        <a:pt x="1052" y="264"/>
                      </a:lnTo>
                      <a:lnTo>
                        <a:pt x="1052" y="248"/>
                      </a:lnTo>
                      <a:lnTo>
                        <a:pt x="1054" y="240"/>
                      </a:lnTo>
                      <a:lnTo>
                        <a:pt x="1056" y="232"/>
                      </a:lnTo>
                      <a:lnTo>
                        <a:pt x="1060" y="224"/>
                      </a:lnTo>
                      <a:lnTo>
                        <a:pt x="1064" y="216"/>
                      </a:lnTo>
                      <a:lnTo>
                        <a:pt x="1072" y="208"/>
                      </a:lnTo>
                      <a:lnTo>
                        <a:pt x="1080" y="202"/>
                      </a:lnTo>
                      <a:lnTo>
                        <a:pt x="1090" y="196"/>
                      </a:lnTo>
                      <a:lnTo>
                        <a:pt x="1102" y="188"/>
                      </a:lnTo>
                      <a:lnTo>
                        <a:pt x="1116" y="184"/>
                      </a:lnTo>
                      <a:lnTo>
                        <a:pt x="1132" y="178"/>
                      </a:lnTo>
                      <a:lnTo>
                        <a:pt x="1150" y="174"/>
                      </a:lnTo>
                      <a:lnTo>
                        <a:pt x="1172" y="172"/>
                      </a:lnTo>
                      <a:lnTo>
                        <a:pt x="1172" y="172"/>
                      </a:lnTo>
                      <a:lnTo>
                        <a:pt x="1198" y="168"/>
                      </a:lnTo>
                      <a:lnTo>
                        <a:pt x="1198" y="168"/>
                      </a:lnTo>
                      <a:lnTo>
                        <a:pt x="1164" y="140"/>
                      </a:lnTo>
                      <a:lnTo>
                        <a:pt x="1126" y="116"/>
                      </a:lnTo>
                      <a:lnTo>
                        <a:pt x="1088" y="92"/>
                      </a:lnTo>
                      <a:lnTo>
                        <a:pt x="1050" y="72"/>
                      </a:lnTo>
                      <a:lnTo>
                        <a:pt x="1010" y="56"/>
                      </a:lnTo>
                      <a:lnTo>
                        <a:pt x="968" y="40"/>
                      </a:lnTo>
                      <a:lnTo>
                        <a:pt x="928" y="28"/>
                      </a:lnTo>
                      <a:lnTo>
                        <a:pt x="886" y="18"/>
                      </a:lnTo>
                      <a:lnTo>
                        <a:pt x="844" y="10"/>
                      </a:lnTo>
                      <a:lnTo>
                        <a:pt x="800" y="4"/>
                      </a:lnTo>
                      <a:lnTo>
                        <a:pt x="758" y="2"/>
                      </a:lnTo>
                      <a:lnTo>
                        <a:pt x="714" y="0"/>
                      </a:lnTo>
                      <a:lnTo>
                        <a:pt x="672" y="2"/>
                      </a:lnTo>
                      <a:lnTo>
                        <a:pt x="628" y="6"/>
                      </a:lnTo>
                      <a:lnTo>
                        <a:pt x="586" y="12"/>
                      </a:lnTo>
                      <a:lnTo>
                        <a:pt x="544" y="20"/>
                      </a:lnTo>
                      <a:lnTo>
                        <a:pt x="544" y="20"/>
                      </a:lnTo>
                      <a:lnTo>
                        <a:pt x="502" y="30"/>
                      </a:lnTo>
                      <a:lnTo>
                        <a:pt x="460" y="44"/>
                      </a:lnTo>
                      <a:lnTo>
                        <a:pt x="418" y="58"/>
                      </a:lnTo>
                      <a:lnTo>
                        <a:pt x="378" y="76"/>
                      </a:lnTo>
                      <a:lnTo>
                        <a:pt x="340" y="96"/>
                      </a:lnTo>
                      <a:lnTo>
                        <a:pt x="302" y="118"/>
                      </a:lnTo>
                      <a:lnTo>
                        <a:pt x="266" y="142"/>
                      </a:lnTo>
                      <a:lnTo>
                        <a:pt x="232" y="166"/>
                      </a:lnTo>
                      <a:lnTo>
                        <a:pt x="200" y="194"/>
                      </a:lnTo>
                      <a:lnTo>
                        <a:pt x="170" y="224"/>
                      </a:lnTo>
                      <a:lnTo>
                        <a:pt x="142" y="256"/>
                      </a:lnTo>
                      <a:lnTo>
                        <a:pt x="114" y="290"/>
                      </a:lnTo>
                      <a:lnTo>
                        <a:pt x="90" y="326"/>
                      </a:lnTo>
                      <a:lnTo>
                        <a:pt x="70" y="362"/>
                      </a:lnTo>
                      <a:lnTo>
                        <a:pt x="50" y="402"/>
                      </a:lnTo>
                      <a:lnTo>
                        <a:pt x="34" y="442"/>
                      </a:lnTo>
                      <a:lnTo>
                        <a:pt x="34" y="442"/>
                      </a:lnTo>
                      <a:lnTo>
                        <a:pt x="20" y="490"/>
                      </a:lnTo>
                      <a:lnTo>
                        <a:pt x="10" y="540"/>
                      </a:lnTo>
                      <a:lnTo>
                        <a:pt x="2" y="594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754"/>
                      </a:lnTo>
                      <a:lnTo>
                        <a:pt x="8" y="858"/>
                      </a:lnTo>
                      <a:lnTo>
                        <a:pt x="16" y="960"/>
                      </a:lnTo>
                      <a:lnTo>
                        <a:pt x="30" y="1056"/>
                      </a:lnTo>
                      <a:lnTo>
                        <a:pt x="44" y="1148"/>
                      </a:lnTo>
                      <a:lnTo>
                        <a:pt x="64" y="1238"/>
                      </a:lnTo>
                      <a:lnTo>
                        <a:pt x="84" y="1322"/>
                      </a:lnTo>
                      <a:lnTo>
                        <a:pt x="108" y="1404"/>
                      </a:lnTo>
                      <a:lnTo>
                        <a:pt x="1876" y="2034"/>
                      </a:lnTo>
                      <a:close/>
                      <a:moveTo>
                        <a:pt x="108" y="1404"/>
                      </a:moveTo>
                      <a:lnTo>
                        <a:pt x="108" y="1404"/>
                      </a:lnTo>
                      <a:lnTo>
                        <a:pt x="124" y="1452"/>
                      </a:lnTo>
                      <a:lnTo>
                        <a:pt x="142" y="1498"/>
                      </a:lnTo>
                      <a:lnTo>
                        <a:pt x="160" y="1542"/>
                      </a:lnTo>
                      <a:lnTo>
                        <a:pt x="178" y="1586"/>
                      </a:lnTo>
                      <a:lnTo>
                        <a:pt x="198" y="1628"/>
                      </a:lnTo>
                      <a:lnTo>
                        <a:pt x="218" y="1668"/>
                      </a:lnTo>
                      <a:lnTo>
                        <a:pt x="240" y="1706"/>
                      </a:lnTo>
                      <a:lnTo>
                        <a:pt x="262" y="1744"/>
                      </a:lnTo>
                      <a:lnTo>
                        <a:pt x="284" y="1778"/>
                      </a:lnTo>
                      <a:lnTo>
                        <a:pt x="306" y="1812"/>
                      </a:lnTo>
                      <a:lnTo>
                        <a:pt x="330" y="1844"/>
                      </a:lnTo>
                      <a:lnTo>
                        <a:pt x="354" y="1874"/>
                      </a:lnTo>
                      <a:lnTo>
                        <a:pt x="380" y="1902"/>
                      </a:lnTo>
                      <a:lnTo>
                        <a:pt x="406" y="1930"/>
                      </a:lnTo>
                      <a:lnTo>
                        <a:pt x="430" y="1954"/>
                      </a:lnTo>
                      <a:lnTo>
                        <a:pt x="456" y="1978"/>
                      </a:lnTo>
                      <a:lnTo>
                        <a:pt x="484" y="1998"/>
                      </a:lnTo>
                      <a:lnTo>
                        <a:pt x="510" y="2018"/>
                      </a:lnTo>
                      <a:lnTo>
                        <a:pt x="538" y="2036"/>
                      </a:lnTo>
                      <a:lnTo>
                        <a:pt x="564" y="2052"/>
                      </a:lnTo>
                      <a:lnTo>
                        <a:pt x="592" y="2066"/>
                      </a:lnTo>
                      <a:lnTo>
                        <a:pt x="620" y="2078"/>
                      </a:lnTo>
                      <a:lnTo>
                        <a:pt x="648" y="2088"/>
                      </a:lnTo>
                      <a:lnTo>
                        <a:pt x="676" y="2098"/>
                      </a:lnTo>
                      <a:lnTo>
                        <a:pt x="704" y="2104"/>
                      </a:lnTo>
                      <a:lnTo>
                        <a:pt x="732" y="2108"/>
                      </a:lnTo>
                      <a:lnTo>
                        <a:pt x="760" y="2112"/>
                      </a:lnTo>
                      <a:lnTo>
                        <a:pt x="788" y="2112"/>
                      </a:lnTo>
                      <a:lnTo>
                        <a:pt x="816" y="2110"/>
                      </a:lnTo>
                      <a:lnTo>
                        <a:pt x="844" y="2108"/>
                      </a:lnTo>
                      <a:lnTo>
                        <a:pt x="872" y="2102"/>
                      </a:lnTo>
                      <a:lnTo>
                        <a:pt x="900" y="2096"/>
                      </a:lnTo>
                      <a:lnTo>
                        <a:pt x="900" y="2096"/>
                      </a:lnTo>
                      <a:lnTo>
                        <a:pt x="958" y="2076"/>
                      </a:lnTo>
                      <a:lnTo>
                        <a:pt x="1008" y="2058"/>
                      </a:lnTo>
                      <a:lnTo>
                        <a:pt x="1008" y="2058"/>
                      </a:lnTo>
                      <a:lnTo>
                        <a:pt x="1044" y="2044"/>
                      </a:lnTo>
                      <a:lnTo>
                        <a:pt x="1078" y="2028"/>
                      </a:lnTo>
                      <a:lnTo>
                        <a:pt x="1106" y="2014"/>
                      </a:lnTo>
                      <a:lnTo>
                        <a:pt x="1132" y="2000"/>
                      </a:lnTo>
                      <a:lnTo>
                        <a:pt x="1154" y="1986"/>
                      </a:lnTo>
                      <a:lnTo>
                        <a:pt x="1174" y="1974"/>
                      </a:lnTo>
                      <a:lnTo>
                        <a:pt x="1204" y="1948"/>
                      </a:lnTo>
                      <a:lnTo>
                        <a:pt x="1204" y="1948"/>
                      </a:lnTo>
                      <a:lnTo>
                        <a:pt x="1220" y="1962"/>
                      </a:lnTo>
                      <a:lnTo>
                        <a:pt x="1240" y="1976"/>
                      </a:lnTo>
                      <a:lnTo>
                        <a:pt x="1262" y="1992"/>
                      </a:lnTo>
                      <a:lnTo>
                        <a:pt x="1290" y="2008"/>
                      </a:lnTo>
                      <a:lnTo>
                        <a:pt x="1290" y="2008"/>
                      </a:lnTo>
                      <a:lnTo>
                        <a:pt x="1330" y="2028"/>
                      </a:lnTo>
                      <a:lnTo>
                        <a:pt x="1380" y="2050"/>
                      </a:lnTo>
                      <a:lnTo>
                        <a:pt x="1440" y="2074"/>
                      </a:lnTo>
                      <a:lnTo>
                        <a:pt x="1510" y="2096"/>
                      </a:lnTo>
                      <a:lnTo>
                        <a:pt x="1510" y="2096"/>
                      </a:lnTo>
                      <a:lnTo>
                        <a:pt x="1530" y="2102"/>
                      </a:lnTo>
                      <a:lnTo>
                        <a:pt x="1552" y="2106"/>
                      </a:lnTo>
                      <a:lnTo>
                        <a:pt x="1552" y="2106"/>
                      </a:lnTo>
                      <a:lnTo>
                        <a:pt x="1592" y="2110"/>
                      </a:lnTo>
                      <a:lnTo>
                        <a:pt x="1592" y="2110"/>
                      </a:lnTo>
                      <a:lnTo>
                        <a:pt x="1628" y="2112"/>
                      </a:lnTo>
                      <a:lnTo>
                        <a:pt x="1664" y="2110"/>
                      </a:lnTo>
                      <a:lnTo>
                        <a:pt x="1698" y="2104"/>
                      </a:lnTo>
                      <a:lnTo>
                        <a:pt x="1734" y="2096"/>
                      </a:lnTo>
                      <a:lnTo>
                        <a:pt x="1770" y="2086"/>
                      </a:lnTo>
                      <a:lnTo>
                        <a:pt x="1806" y="2072"/>
                      </a:lnTo>
                      <a:lnTo>
                        <a:pt x="1840" y="2054"/>
                      </a:lnTo>
                      <a:lnTo>
                        <a:pt x="1876" y="2034"/>
                      </a:lnTo>
                      <a:lnTo>
                        <a:pt x="108" y="140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100000">
                      <a:srgbClr val="C00000">
                        <a:lumMod val="49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9" name="TextBox 58"/>
          <p:cNvSpPr txBox="1"/>
          <p:nvPr/>
        </p:nvSpPr>
        <p:spPr>
          <a:xfrm>
            <a:off x="704335" y="1124492"/>
            <a:ext cx="2903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Questions?</a:t>
            </a:r>
            <a:endParaRPr lang="en-US" sz="4000" dirty="0">
              <a:latin typeface="+mj-lt"/>
            </a:endParaRPr>
          </a:p>
        </p:txBody>
      </p:sp>
      <p:sp>
        <p:nvSpPr>
          <p:cNvPr id="54" name="Freeform 42"/>
          <p:cNvSpPr>
            <a:spLocks/>
          </p:cNvSpPr>
          <p:nvPr/>
        </p:nvSpPr>
        <p:spPr bwMode="auto">
          <a:xfrm>
            <a:off x="6575215" y="2734006"/>
            <a:ext cx="2011906" cy="2321429"/>
          </a:xfrm>
          <a:custGeom>
            <a:avLst/>
            <a:gdLst>
              <a:gd name="T0" fmla="*/ 326 w 1040"/>
              <a:gd name="T1" fmla="*/ 118 h 1200"/>
              <a:gd name="T2" fmla="*/ 352 w 1040"/>
              <a:gd name="T3" fmla="*/ 158 h 1200"/>
              <a:gd name="T4" fmla="*/ 366 w 1040"/>
              <a:gd name="T5" fmla="*/ 174 h 1200"/>
              <a:gd name="T6" fmla="*/ 356 w 1040"/>
              <a:gd name="T7" fmla="*/ 220 h 1200"/>
              <a:gd name="T8" fmla="*/ 262 w 1040"/>
              <a:gd name="T9" fmla="*/ 244 h 1200"/>
              <a:gd name="T10" fmla="*/ 24 w 1040"/>
              <a:gd name="T11" fmla="*/ 224 h 1200"/>
              <a:gd name="T12" fmla="*/ 0 w 1040"/>
              <a:gd name="T13" fmla="*/ 430 h 1200"/>
              <a:gd name="T14" fmla="*/ 18 w 1040"/>
              <a:gd name="T15" fmla="*/ 542 h 1200"/>
              <a:gd name="T16" fmla="*/ 58 w 1040"/>
              <a:gd name="T17" fmla="*/ 570 h 1200"/>
              <a:gd name="T18" fmla="*/ 98 w 1040"/>
              <a:gd name="T19" fmla="*/ 544 h 1200"/>
              <a:gd name="T20" fmla="*/ 166 w 1040"/>
              <a:gd name="T21" fmla="*/ 518 h 1200"/>
              <a:gd name="T22" fmla="*/ 236 w 1040"/>
              <a:gd name="T23" fmla="*/ 604 h 1200"/>
              <a:gd name="T24" fmla="*/ 234 w 1040"/>
              <a:gd name="T25" fmla="*/ 742 h 1200"/>
              <a:gd name="T26" fmla="*/ 176 w 1040"/>
              <a:gd name="T27" fmla="*/ 778 h 1200"/>
              <a:gd name="T28" fmla="*/ 106 w 1040"/>
              <a:gd name="T29" fmla="*/ 756 h 1200"/>
              <a:gd name="T30" fmla="*/ 66 w 1040"/>
              <a:gd name="T31" fmla="*/ 762 h 1200"/>
              <a:gd name="T32" fmla="*/ 48 w 1040"/>
              <a:gd name="T33" fmla="*/ 824 h 1200"/>
              <a:gd name="T34" fmla="*/ 92 w 1040"/>
              <a:gd name="T35" fmla="*/ 996 h 1200"/>
              <a:gd name="T36" fmla="*/ 142 w 1040"/>
              <a:gd name="T37" fmla="*/ 1096 h 1200"/>
              <a:gd name="T38" fmla="*/ 184 w 1040"/>
              <a:gd name="T39" fmla="*/ 1072 h 1200"/>
              <a:gd name="T40" fmla="*/ 416 w 1040"/>
              <a:gd name="T41" fmla="*/ 1002 h 1200"/>
              <a:gd name="T42" fmla="*/ 476 w 1040"/>
              <a:gd name="T43" fmla="*/ 1018 h 1200"/>
              <a:gd name="T44" fmla="*/ 478 w 1040"/>
              <a:gd name="T45" fmla="*/ 1068 h 1200"/>
              <a:gd name="T46" fmla="*/ 462 w 1040"/>
              <a:gd name="T47" fmla="*/ 1138 h 1200"/>
              <a:gd name="T48" fmla="*/ 498 w 1040"/>
              <a:gd name="T49" fmla="*/ 1188 h 1200"/>
              <a:gd name="T50" fmla="*/ 602 w 1040"/>
              <a:gd name="T51" fmla="*/ 1196 h 1200"/>
              <a:gd name="T52" fmla="*/ 702 w 1040"/>
              <a:gd name="T53" fmla="*/ 1158 h 1200"/>
              <a:gd name="T54" fmla="*/ 720 w 1040"/>
              <a:gd name="T55" fmla="*/ 1102 h 1200"/>
              <a:gd name="T56" fmla="*/ 686 w 1040"/>
              <a:gd name="T57" fmla="*/ 1040 h 1200"/>
              <a:gd name="T58" fmla="*/ 674 w 1040"/>
              <a:gd name="T59" fmla="*/ 992 h 1200"/>
              <a:gd name="T60" fmla="*/ 728 w 1040"/>
              <a:gd name="T61" fmla="*/ 960 h 1200"/>
              <a:gd name="T62" fmla="*/ 970 w 1040"/>
              <a:gd name="T63" fmla="*/ 966 h 1200"/>
              <a:gd name="T64" fmla="*/ 1034 w 1040"/>
              <a:gd name="T65" fmla="*/ 886 h 1200"/>
              <a:gd name="T66" fmla="*/ 1034 w 1040"/>
              <a:gd name="T67" fmla="*/ 690 h 1200"/>
              <a:gd name="T68" fmla="*/ 1000 w 1040"/>
              <a:gd name="T69" fmla="*/ 634 h 1200"/>
              <a:gd name="T70" fmla="*/ 962 w 1040"/>
              <a:gd name="T71" fmla="*/ 640 h 1200"/>
              <a:gd name="T72" fmla="*/ 916 w 1040"/>
              <a:gd name="T73" fmla="*/ 672 h 1200"/>
              <a:gd name="T74" fmla="*/ 846 w 1040"/>
              <a:gd name="T75" fmla="*/ 672 h 1200"/>
              <a:gd name="T76" fmla="*/ 798 w 1040"/>
              <a:gd name="T77" fmla="*/ 562 h 1200"/>
              <a:gd name="T78" fmla="*/ 800 w 1040"/>
              <a:gd name="T79" fmla="*/ 470 h 1200"/>
              <a:gd name="T80" fmla="*/ 808 w 1040"/>
              <a:gd name="T81" fmla="*/ 454 h 1200"/>
              <a:gd name="T82" fmla="*/ 816 w 1040"/>
              <a:gd name="T83" fmla="*/ 442 h 1200"/>
              <a:gd name="T84" fmla="*/ 826 w 1040"/>
              <a:gd name="T85" fmla="*/ 432 h 1200"/>
              <a:gd name="T86" fmla="*/ 842 w 1040"/>
              <a:gd name="T87" fmla="*/ 426 h 1200"/>
              <a:gd name="T88" fmla="*/ 864 w 1040"/>
              <a:gd name="T89" fmla="*/ 422 h 1200"/>
              <a:gd name="T90" fmla="*/ 888 w 1040"/>
              <a:gd name="T91" fmla="*/ 424 h 1200"/>
              <a:gd name="T92" fmla="*/ 904 w 1040"/>
              <a:gd name="T93" fmla="*/ 430 h 1200"/>
              <a:gd name="T94" fmla="*/ 926 w 1040"/>
              <a:gd name="T95" fmla="*/ 440 h 1200"/>
              <a:gd name="T96" fmla="*/ 964 w 1040"/>
              <a:gd name="T97" fmla="*/ 446 h 1200"/>
              <a:gd name="T98" fmla="*/ 990 w 1040"/>
              <a:gd name="T99" fmla="*/ 376 h 1200"/>
              <a:gd name="T100" fmla="*/ 960 w 1040"/>
              <a:gd name="T101" fmla="*/ 246 h 1200"/>
              <a:gd name="T102" fmla="*/ 876 w 1040"/>
              <a:gd name="T103" fmla="*/ 116 h 1200"/>
              <a:gd name="T104" fmla="*/ 698 w 1040"/>
              <a:gd name="T105" fmla="*/ 184 h 1200"/>
              <a:gd name="T106" fmla="*/ 584 w 1040"/>
              <a:gd name="T107" fmla="*/ 192 h 1200"/>
              <a:gd name="T108" fmla="*/ 556 w 1040"/>
              <a:gd name="T109" fmla="*/ 148 h 1200"/>
              <a:gd name="T110" fmla="*/ 566 w 1040"/>
              <a:gd name="T111" fmla="*/ 124 h 1200"/>
              <a:gd name="T112" fmla="*/ 578 w 1040"/>
              <a:gd name="T113" fmla="*/ 88 h 1200"/>
              <a:gd name="T114" fmla="*/ 480 w 1040"/>
              <a:gd name="T115" fmla="*/ 12 h 1200"/>
              <a:gd name="T116" fmla="*/ 418 w 1040"/>
              <a:gd name="T117" fmla="*/ 6 h 1200"/>
              <a:gd name="T118" fmla="*/ 340 w 1040"/>
              <a:gd name="T119" fmla="*/ 40 h 1200"/>
              <a:gd name="T120" fmla="*/ 320 w 1040"/>
              <a:gd name="T121" fmla="*/ 96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40" h="1200">
                <a:moveTo>
                  <a:pt x="324" y="112"/>
                </a:moveTo>
                <a:lnTo>
                  <a:pt x="324" y="112"/>
                </a:lnTo>
                <a:lnTo>
                  <a:pt x="326" y="114"/>
                </a:lnTo>
                <a:lnTo>
                  <a:pt x="326" y="114"/>
                </a:lnTo>
                <a:lnTo>
                  <a:pt x="326" y="118"/>
                </a:lnTo>
                <a:lnTo>
                  <a:pt x="326" y="118"/>
                </a:lnTo>
                <a:lnTo>
                  <a:pt x="332" y="130"/>
                </a:lnTo>
                <a:lnTo>
                  <a:pt x="338" y="142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6" y="162"/>
                </a:lnTo>
                <a:lnTo>
                  <a:pt x="356" y="162"/>
                </a:lnTo>
                <a:lnTo>
                  <a:pt x="360" y="166"/>
                </a:lnTo>
                <a:lnTo>
                  <a:pt x="360" y="166"/>
                </a:lnTo>
                <a:lnTo>
                  <a:pt x="366" y="174"/>
                </a:lnTo>
                <a:lnTo>
                  <a:pt x="366" y="174"/>
                </a:lnTo>
                <a:lnTo>
                  <a:pt x="370" y="182"/>
                </a:lnTo>
                <a:lnTo>
                  <a:pt x="370" y="182"/>
                </a:lnTo>
                <a:lnTo>
                  <a:pt x="372" y="192"/>
                </a:lnTo>
                <a:lnTo>
                  <a:pt x="368" y="202"/>
                </a:lnTo>
                <a:lnTo>
                  <a:pt x="364" y="212"/>
                </a:lnTo>
                <a:lnTo>
                  <a:pt x="356" y="220"/>
                </a:lnTo>
                <a:lnTo>
                  <a:pt x="346" y="226"/>
                </a:lnTo>
                <a:lnTo>
                  <a:pt x="336" y="232"/>
                </a:lnTo>
                <a:lnTo>
                  <a:pt x="324" y="236"/>
                </a:lnTo>
                <a:lnTo>
                  <a:pt x="312" y="240"/>
                </a:lnTo>
                <a:lnTo>
                  <a:pt x="312" y="240"/>
                </a:lnTo>
                <a:lnTo>
                  <a:pt x="262" y="244"/>
                </a:lnTo>
                <a:lnTo>
                  <a:pt x="232" y="246"/>
                </a:lnTo>
                <a:lnTo>
                  <a:pt x="196" y="246"/>
                </a:lnTo>
                <a:lnTo>
                  <a:pt x="156" y="246"/>
                </a:lnTo>
                <a:lnTo>
                  <a:pt x="114" y="242"/>
                </a:lnTo>
                <a:lnTo>
                  <a:pt x="70" y="234"/>
                </a:lnTo>
                <a:lnTo>
                  <a:pt x="24" y="224"/>
                </a:lnTo>
                <a:lnTo>
                  <a:pt x="24" y="224"/>
                </a:lnTo>
                <a:lnTo>
                  <a:pt x="12" y="270"/>
                </a:lnTo>
                <a:lnTo>
                  <a:pt x="6" y="316"/>
                </a:lnTo>
                <a:lnTo>
                  <a:pt x="0" y="356"/>
                </a:lnTo>
                <a:lnTo>
                  <a:pt x="0" y="396"/>
                </a:lnTo>
                <a:lnTo>
                  <a:pt x="0" y="430"/>
                </a:lnTo>
                <a:lnTo>
                  <a:pt x="0" y="462"/>
                </a:lnTo>
                <a:lnTo>
                  <a:pt x="6" y="510"/>
                </a:lnTo>
                <a:lnTo>
                  <a:pt x="6" y="510"/>
                </a:lnTo>
                <a:lnTo>
                  <a:pt x="8" y="522"/>
                </a:lnTo>
                <a:lnTo>
                  <a:pt x="12" y="532"/>
                </a:lnTo>
                <a:lnTo>
                  <a:pt x="18" y="542"/>
                </a:lnTo>
                <a:lnTo>
                  <a:pt x="24" y="552"/>
                </a:lnTo>
                <a:lnTo>
                  <a:pt x="30" y="560"/>
                </a:lnTo>
                <a:lnTo>
                  <a:pt x="40" y="566"/>
                </a:lnTo>
                <a:lnTo>
                  <a:pt x="48" y="568"/>
                </a:lnTo>
                <a:lnTo>
                  <a:pt x="58" y="570"/>
                </a:lnTo>
                <a:lnTo>
                  <a:pt x="58" y="570"/>
                </a:lnTo>
                <a:lnTo>
                  <a:pt x="64" y="568"/>
                </a:lnTo>
                <a:lnTo>
                  <a:pt x="72" y="564"/>
                </a:lnTo>
                <a:lnTo>
                  <a:pt x="78" y="560"/>
                </a:lnTo>
                <a:lnTo>
                  <a:pt x="86" y="554"/>
                </a:lnTo>
                <a:lnTo>
                  <a:pt x="86" y="554"/>
                </a:lnTo>
                <a:lnTo>
                  <a:pt x="98" y="544"/>
                </a:lnTo>
                <a:lnTo>
                  <a:pt x="112" y="532"/>
                </a:lnTo>
                <a:lnTo>
                  <a:pt x="132" y="524"/>
                </a:lnTo>
                <a:lnTo>
                  <a:pt x="142" y="520"/>
                </a:lnTo>
                <a:lnTo>
                  <a:pt x="152" y="518"/>
                </a:lnTo>
                <a:lnTo>
                  <a:pt x="152" y="518"/>
                </a:lnTo>
                <a:lnTo>
                  <a:pt x="166" y="518"/>
                </a:lnTo>
                <a:lnTo>
                  <a:pt x="180" y="522"/>
                </a:lnTo>
                <a:lnTo>
                  <a:pt x="194" y="528"/>
                </a:lnTo>
                <a:lnTo>
                  <a:pt x="206" y="538"/>
                </a:lnTo>
                <a:lnTo>
                  <a:pt x="218" y="554"/>
                </a:lnTo>
                <a:lnTo>
                  <a:pt x="228" y="576"/>
                </a:lnTo>
                <a:lnTo>
                  <a:pt x="236" y="604"/>
                </a:lnTo>
                <a:lnTo>
                  <a:pt x="242" y="638"/>
                </a:lnTo>
                <a:lnTo>
                  <a:pt x="242" y="638"/>
                </a:lnTo>
                <a:lnTo>
                  <a:pt x="246" y="672"/>
                </a:lnTo>
                <a:lnTo>
                  <a:pt x="244" y="700"/>
                </a:lnTo>
                <a:lnTo>
                  <a:pt x="240" y="724"/>
                </a:lnTo>
                <a:lnTo>
                  <a:pt x="234" y="742"/>
                </a:lnTo>
                <a:lnTo>
                  <a:pt x="224" y="756"/>
                </a:lnTo>
                <a:lnTo>
                  <a:pt x="214" y="766"/>
                </a:lnTo>
                <a:lnTo>
                  <a:pt x="200" y="774"/>
                </a:lnTo>
                <a:lnTo>
                  <a:pt x="188" y="776"/>
                </a:lnTo>
                <a:lnTo>
                  <a:pt x="188" y="776"/>
                </a:lnTo>
                <a:lnTo>
                  <a:pt x="176" y="778"/>
                </a:lnTo>
                <a:lnTo>
                  <a:pt x="166" y="778"/>
                </a:lnTo>
                <a:lnTo>
                  <a:pt x="146" y="774"/>
                </a:lnTo>
                <a:lnTo>
                  <a:pt x="128" y="768"/>
                </a:lnTo>
                <a:lnTo>
                  <a:pt x="114" y="760"/>
                </a:lnTo>
                <a:lnTo>
                  <a:pt x="114" y="760"/>
                </a:lnTo>
                <a:lnTo>
                  <a:pt x="106" y="756"/>
                </a:lnTo>
                <a:lnTo>
                  <a:pt x="98" y="754"/>
                </a:lnTo>
                <a:lnTo>
                  <a:pt x="90" y="752"/>
                </a:lnTo>
                <a:lnTo>
                  <a:pt x="82" y="752"/>
                </a:lnTo>
                <a:lnTo>
                  <a:pt x="82" y="752"/>
                </a:lnTo>
                <a:lnTo>
                  <a:pt x="74" y="756"/>
                </a:lnTo>
                <a:lnTo>
                  <a:pt x="66" y="762"/>
                </a:lnTo>
                <a:lnTo>
                  <a:pt x="60" y="770"/>
                </a:lnTo>
                <a:lnTo>
                  <a:pt x="54" y="778"/>
                </a:lnTo>
                <a:lnTo>
                  <a:pt x="50" y="790"/>
                </a:lnTo>
                <a:lnTo>
                  <a:pt x="48" y="800"/>
                </a:lnTo>
                <a:lnTo>
                  <a:pt x="48" y="812"/>
                </a:lnTo>
                <a:lnTo>
                  <a:pt x="48" y="824"/>
                </a:lnTo>
                <a:lnTo>
                  <a:pt x="48" y="824"/>
                </a:lnTo>
                <a:lnTo>
                  <a:pt x="56" y="868"/>
                </a:lnTo>
                <a:lnTo>
                  <a:pt x="62" y="896"/>
                </a:lnTo>
                <a:lnTo>
                  <a:pt x="70" y="926"/>
                </a:lnTo>
                <a:lnTo>
                  <a:pt x="80" y="960"/>
                </a:lnTo>
                <a:lnTo>
                  <a:pt x="92" y="996"/>
                </a:lnTo>
                <a:lnTo>
                  <a:pt x="108" y="1034"/>
                </a:lnTo>
                <a:lnTo>
                  <a:pt x="128" y="1072"/>
                </a:lnTo>
                <a:lnTo>
                  <a:pt x="128" y="1072"/>
                </a:lnTo>
                <a:lnTo>
                  <a:pt x="130" y="1078"/>
                </a:lnTo>
                <a:lnTo>
                  <a:pt x="130" y="1078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84" y="1072"/>
                </a:lnTo>
                <a:lnTo>
                  <a:pt x="226" y="1054"/>
                </a:lnTo>
                <a:lnTo>
                  <a:pt x="266" y="1038"/>
                </a:lnTo>
                <a:lnTo>
                  <a:pt x="302" y="1026"/>
                </a:lnTo>
                <a:lnTo>
                  <a:pt x="336" y="1018"/>
                </a:lnTo>
                <a:lnTo>
                  <a:pt x="368" y="1010"/>
                </a:lnTo>
                <a:lnTo>
                  <a:pt x="416" y="1002"/>
                </a:lnTo>
                <a:lnTo>
                  <a:pt x="416" y="1002"/>
                </a:lnTo>
                <a:lnTo>
                  <a:pt x="434" y="1002"/>
                </a:lnTo>
                <a:lnTo>
                  <a:pt x="454" y="1006"/>
                </a:lnTo>
                <a:lnTo>
                  <a:pt x="462" y="1010"/>
                </a:lnTo>
                <a:lnTo>
                  <a:pt x="470" y="1014"/>
                </a:lnTo>
                <a:lnTo>
                  <a:pt x="476" y="1018"/>
                </a:lnTo>
                <a:lnTo>
                  <a:pt x="482" y="1024"/>
                </a:lnTo>
                <a:lnTo>
                  <a:pt x="482" y="1024"/>
                </a:lnTo>
                <a:lnTo>
                  <a:pt x="486" y="1034"/>
                </a:lnTo>
                <a:lnTo>
                  <a:pt x="486" y="1044"/>
                </a:lnTo>
                <a:lnTo>
                  <a:pt x="484" y="1054"/>
                </a:lnTo>
                <a:lnTo>
                  <a:pt x="478" y="1068"/>
                </a:lnTo>
                <a:lnTo>
                  <a:pt x="478" y="1068"/>
                </a:lnTo>
                <a:lnTo>
                  <a:pt x="470" y="1086"/>
                </a:lnTo>
                <a:lnTo>
                  <a:pt x="466" y="1098"/>
                </a:lnTo>
                <a:lnTo>
                  <a:pt x="462" y="1112"/>
                </a:lnTo>
                <a:lnTo>
                  <a:pt x="462" y="1124"/>
                </a:lnTo>
                <a:lnTo>
                  <a:pt x="462" y="1138"/>
                </a:lnTo>
                <a:lnTo>
                  <a:pt x="464" y="1152"/>
                </a:lnTo>
                <a:lnTo>
                  <a:pt x="470" y="1164"/>
                </a:lnTo>
                <a:lnTo>
                  <a:pt x="470" y="1164"/>
                </a:lnTo>
                <a:lnTo>
                  <a:pt x="478" y="1174"/>
                </a:lnTo>
                <a:lnTo>
                  <a:pt x="486" y="1182"/>
                </a:lnTo>
                <a:lnTo>
                  <a:pt x="498" y="1188"/>
                </a:lnTo>
                <a:lnTo>
                  <a:pt x="512" y="1194"/>
                </a:lnTo>
                <a:lnTo>
                  <a:pt x="530" y="1198"/>
                </a:lnTo>
                <a:lnTo>
                  <a:pt x="550" y="1200"/>
                </a:lnTo>
                <a:lnTo>
                  <a:pt x="574" y="1198"/>
                </a:lnTo>
                <a:lnTo>
                  <a:pt x="602" y="1196"/>
                </a:lnTo>
                <a:lnTo>
                  <a:pt x="602" y="1196"/>
                </a:lnTo>
                <a:lnTo>
                  <a:pt x="626" y="1192"/>
                </a:lnTo>
                <a:lnTo>
                  <a:pt x="646" y="1186"/>
                </a:lnTo>
                <a:lnTo>
                  <a:pt x="664" y="1180"/>
                </a:lnTo>
                <a:lnTo>
                  <a:pt x="680" y="1174"/>
                </a:lnTo>
                <a:lnTo>
                  <a:pt x="692" y="1166"/>
                </a:lnTo>
                <a:lnTo>
                  <a:pt x="702" y="1158"/>
                </a:lnTo>
                <a:lnTo>
                  <a:pt x="710" y="1150"/>
                </a:lnTo>
                <a:lnTo>
                  <a:pt x="716" y="1140"/>
                </a:lnTo>
                <a:lnTo>
                  <a:pt x="718" y="1130"/>
                </a:lnTo>
                <a:lnTo>
                  <a:pt x="720" y="1122"/>
                </a:lnTo>
                <a:lnTo>
                  <a:pt x="720" y="1112"/>
                </a:lnTo>
                <a:lnTo>
                  <a:pt x="720" y="1102"/>
                </a:lnTo>
                <a:lnTo>
                  <a:pt x="714" y="1084"/>
                </a:lnTo>
                <a:lnTo>
                  <a:pt x="706" y="1066"/>
                </a:lnTo>
                <a:lnTo>
                  <a:pt x="706" y="1066"/>
                </a:lnTo>
                <a:lnTo>
                  <a:pt x="696" y="1050"/>
                </a:lnTo>
                <a:lnTo>
                  <a:pt x="686" y="1040"/>
                </a:lnTo>
                <a:lnTo>
                  <a:pt x="686" y="1040"/>
                </a:lnTo>
                <a:lnTo>
                  <a:pt x="678" y="1032"/>
                </a:lnTo>
                <a:lnTo>
                  <a:pt x="674" y="1024"/>
                </a:lnTo>
                <a:lnTo>
                  <a:pt x="674" y="1024"/>
                </a:lnTo>
                <a:lnTo>
                  <a:pt x="670" y="1014"/>
                </a:lnTo>
                <a:lnTo>
                  <a:pt x="670" y="1002"/>
                </a:lnTo>
                <a:lnTo>
                  <a:pt x="674" y="992"/>
                </a:lnTo>
                <a:lnTo>
                  <a:pt x="682" y="982"/>
                </a:lnTo>
                <a:lnTo>
                  <a:pt x="692" y="974"/>
                </a:lnTo>
                <a:lnTo>
                  <a:pt x="704" y="968"/>
                </a:lnTo>
                <a:lnTo>
                  <a:pt x="716" y="962"/>
                </a:lnTo>
                <a:lnTo>
                  <a:pt x="728" y="960"/>
                </a:lnTo>
                <a:lnTo>
                  <a:pt x="728" y="960"/>
                </a:lnTo>
                <a:lnTo>
                  <a:pt x="778" y="956"/>
                </a:lnTo>
                <a:lnTo>
                  <a:pt x="808" y="954"/>
                </a:lnTo>
                <a:lnTo>
                  <a:pt x="844" y="954"/>
                </a:lnTo>
                <a:lnTo>
                  <a:pt x="882" y="954"/>
                </a:lnTo>
                <a:lnTo>
                  <a:pt x="924" y="960"/>
                </a:lnTo>
                <a:lnTo>
                  <a:pt x="970" y="966"/>
                </a:lnTo>
                <a:lnTo>
                  <a:pt x="1016" y="976"/>
                </a:lnTo>
                <a:lnTo>
                  <a:pt x="1016" y="976"/>
                </a:lnTo>
                <a:lnTo>
                  <a:pt x="1016" y="978"/>
                </a:lnTo>
                <a:lnTo>
                  <a:pt x="1016" y="978"/>
                </a:lnTo>
                <a:lnTo>
                  <a:pt x="1028" y="930"/>
                </a:lnTo>
                <a:lnTo>
                  <a:pt x="1034" y="886"/>
                </a:lnTo>
                <a:lnTo>
                  <a:pt x="1038" y="844"/>
                </a:lnTo>
                <a:lnTo>
                  <a:pt x="1040" y="804"/>
                </a:lnTo>
                <a:lnTo>
                  <a:pt x="1040" y="770"/>
                </a:lnTo>
                <a:lnTo>
                  <a:pt x="1038" y="738"/>
                </a:lnTo>
                <a:lnTo>
                  <a:pt x="1034" y="690"/>
                </a:lnTo>
                <a:lnTo>
                  <a:pt x="1034" y="690"/>
                </a:lnTo>
                <a:lnTo>
                  <a:pt x="1030" y="678"/>
                </a:lnTo>
                <a:lnTo>
                  <a:pt x="1028" y="668"/>
                </a:lnTo>
                <a:lnTo>
                  <a:pt x="1022" y="658"/>
                </a:lnTo>
                <a:lnTo>
                  <a:pt x="1016" y="648"/>
                </a:lnTo>
                <a:lnTo>
                  <a:pt x="1008" y="640"/>
                </a:lnTo>
                <a:lnTo>
                  <a:pt x="1000" y="634"/>
                </a:lnTo>
                <a:lnTo>
                  <a:pt x="992" y="632"/>
                </a:lnTo>
                <a:lnTo>
                  <a:pt x="982" y="630"/>
                </a:lnTo>
                <a:lnTo>
                  <a:pt x="982" y="630"/>
                </a:lnTo>
                <a:lnTo>
                  <a:pt x="976" y="632"/>
                </a:lnTo>
                <a:lnTo>
                  <a:pt x="968" y="634"/>
                </a:lnTo>
                <a:lnTo>
                  <a:pt x="962" y="640"/>
                </a:lnTo>
                <a:lnTo>
                  <a:pt x="954" y="646"/>
                </a:lnTo>
                <a:lnTo>
                  <a:pt x="954" y="646"/>
                </a:lnTo>
                <a:lnTo>
                  <a:pt x="940" y="658"/>
                </a:lnTo>
                <a:lnTo>
                  <a:pt x="940" y="658"/>
                </a:lnTo>
                <a:lnTo>
                  <a:pt x="930" y="666"/>
                </a:lnTo>
                <a:lnTo>
                  <a:pt x="916" y="672"/>
                </a:lnTo>
                <a:lnTo>
                  <a:pt x="902" y="678"/>
                </a:lnTo>
                <a:lnTo>
                  <a:pt x="886" y="682"/>
                </a:lnTo>
                <a:lnTo>
                  <a:pt x="886" y="682"/>
                </a:lnTo>
                <a:lnTo>
                  <a:pt x="874" y="682"/>
                </a:lnTo>
                <a:lnTo>
                  <a:pt x="860" y="678"/>
                </a:lnTo>
                <a:lnTo>
                  <a:pt x="846" y="672"/>
                </a:lnTo>
                <a:lnTo>
                  <a:pt x="834" y="660"/>
                </a:lnTo>
                <a:lnTo>
                  <a:pt x="822" y="646"/>
                </a:lnTo>
                <a:lnTo>
                  <a:pt x="812" y="624"/>
                </a:lnTo>
                <a:lnTo>
                  <a:pt x="804" y="596"/>
                </a:lnTo>
                <a:lnTo>
                  <a:pt x="798" y="562"/>
                </a:lnTo>
                <a:lnTo>
                  <a:pt x="798" y="562"/>
                </a:lnTo>
                <a:lnTo>
                  <a:pt x="794" y="538"/>
                </a:lnTo>
                <a:lnTo>
                  <a:pt x="794" y="518"/>
                </a:lnTo>
                <a:lnTo>
                  <a:pt x="794" y="498"/>
                </a:lnTo>
                <a:lnTo>
                  <a:pt x="798" y="482"/>
                </a:lnTo>
                <a:lnTo>
                  <a:pt x="798" y="482"/>
                </a:lnTo>
                <a:lnTo>
                  <a:pt x="800" y="470"/>
                </a:lnTo>
                <a:lnTo>
                  <a:pt x="800" y="470"/>
                </a:lnTo>
                <a:lnTo>
                  <a:pt x="802" y="466"/>
                </a:lnTo>
                <a:lnTo>
                  <a:pt x="802" y="466"/>
                </a:lnTo>
                <a:lnTo>
                  <a:pt x="806" y="458"/>
                </a:lnTo>
                <a:lnTo>
                  <a:pt x="806" y="458"/>
                </a:lnTo>
                <a:lnTo>
                  <a:pt x="808" y="454"/>
                </a:lnTo>
                <a:lnTo>
                  <a:pt x="808" y="454"/>
                </a:lnTo>
                <a:lnTo>
                  <a:pt x="810" y="450"/>
                </a:lnTo>
                <a:lnTo>
                  <a:pt x="810" y="450"/>
                </a:lnTo>
                <a:lnTo>
                  <a:pt x="814" y="446"/>
                </a:lnTo>
                <a:lnTo>
                  <a:pt x="814" y="446"/>
                </a:lnTo>
                <a:lnTo>
                  <a:pt x="816" y="442"/>
                </a:lnTo>
                <a:lnTo>
                  <a:pt x="816" y="442"/>
                </a:lnTo>
                <a:lnTo>
                  <a:pt x="820" y="438"/>
                </a:lnTo>
                <a:lnTo>
                  <a:pt x="820" y="438"/>
                </a:lnTo>
                <a:lnTo>
                  <a:pt x="824" y="434"/>
                </a:lnTo>
                <a:lnTo>
                  <a:pt x="824" y="434"/>
                </a:lnTo>
                <a:lnTo>
                  <a:pt x="826" y="432"/>
                </a:lnTo>
                <a:lnTo>
                  <a:pt x="826" y="432"/>
                </a:lnTo>
                <a:lnTo>
                  <a:pt x="832" y="430"/>
                </a:lnTo>
                <a:lnTo>
                  <a:pt x="832" y="430"/>
                </a:lnTo>
                <a:lnTo>
                  <a:pt x="834" y="428"/>
                </a:lnTo>
                <a:lnTo>
                  <a:pt x="834" y="428"/>
                </a:lnTo>
                <a:lnTo>
                  <a:pt x="842" y="426"/>
                </a:lnTo>
                <a:lnTo>
                  <a:pt x="842" y="426"/>
                </a:lnTo>
                <a:lnTo>
                  <a:pt x="852" y="424"/>
                </a:lnTo>
                <a:lnTo>
                  <a:pt x="852" y="424"/>
                </a:lnTo>
                <a:lnTo>
                  <a:pt x="858" y="422"/>
                </a:lnTo>
                <a:lnTo>
                  <a:pt x="858" y="422"/>
                </a:lnTo>
                <a:lnTo>
                  <a:pt x="864" y="422"/>
                </a:lnTo>
                <a:lnTo>
                  <a:pt x="86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88" y="424"/>
                </a:lnTo>
                <a:lnTo>
                  <a:pt x="888" y="424"/>
                </a:lnTo>
                <a:lnTo>
                  <a:pt x="890" y="426"/>
                </a:lnTo>
                <a:lnTo>
                  <a:pt x="890" y="426"/>
                </a:lnTo>
                <a:lnTo>
                  <a:pt x="902" y="428"/>
                </a:lnTo>
                <a:lnTo>
                  <a:pt x="902" y="428"/>
                </a:lnTo>
                <a:lnTo>
                  <a:pt x="904" y="430"/>
                </a:lnTo>
                <a:lnTo>
                  <a:pt x="904" y="430"/>
                </a:lnTo>
                <a:lnTo>
                  <a:pt x="916" y="434"/>
                </a:lnTo>
                <a:lnTo>
                  <a:pt x="916" y="434"/>
                </a:lnTo>
                <a:lnTo>
                  <a:pt x="918" y="434"/>
                </a:lnTo>
                <a:lnTo>
                  <a:pt x="918" y="434"/>
                </a:lnTo>
                <a:lnTo>
                  <a:pt x="926" y="440"/>
                </a:lnTo>
                <a:lnTo>
                  <a:pt x="926" y="440"/>
                </a:lnTo>
                <a:lnTo>
                  <a:pt x="936" y="444"/>
                </a:lnTo>
                <a:lnTo>
                  <a:pt x="942" y="446"/>
                </a:lnTo>
                <a:lnTo>
                  <a:pt x="950" y="448"/>
                </a:lnTo>
                <a:lnTo>
                  <a:pt x="956" y="446"/>
                </a:lnTo>
                <a:lnTo>
                  <a:pt x="964" y="446"/>
                </a:lnTo>
                <a:lnTo>
                  <a:pt x="968" y="442"/>
                </a:lnTo>
                <a:lnTo>
                  <a:pt x="978" y="432"/>
                </a:lnTo>
                <a:lnTo>
                  <a:pt x="984" y="420"/>
                </a:lnTo>
                <a:lnTo>
                  <a:pt x="990" y="406"/>
                </a:lnTo>
                <a:lnTo>
                  <a:pt x="992" y="392"/>
                </a:lnTo>
                <a:lnTo>
                  <a:pt x="990" y="376"/>
                </a:lnTo>
                <a:lnTo>
                  <a:pt x="990" y="376"/>
                </a:lnTo>
                <a:lnTo>
                  <a:pt x="986" y="352"/>
                </a:lnTo>
                <a:lnTo>
                  <a:pt x="982" y="320"/>
                </a:lnTo>
                <a:lnTo>
                  <a:pt x="972" y="284"/>
                </a:lnTo>
                <a:lnTo>
                  <a:pt x="960" y="246"/>
                </a:lnTo>
                <a:lnTo>
                  <a:pt x="960" y="246"/>
                </a:lnTo>
                <a:lnTo>
                  <a:pt x="950" y="216"/>
                </a:lnTo>
                <a:lnTo>
                  <a:pt x="938" y="184"/>
                </a:lnTo>
                <a:lnTo>
                  <a:pt x="922" y="152"/>
                </a:lnTo>
                <a:lnTo>
                  <a:pt x="906" y="118"/>
                </a:lnTo>
                <a:lnTo>
                  <a:pt x="906" y="118"/>
                </a:lnTo>
                <a:lnTo>
                  <a:pt x="876" y="116"/>
                </a:lnTo>
                <a:lnTo>
                  <a:pt x="876" y="116"/>
                </a:lnTo>
                <a:lnTo>
                  <a:pt x="838" y="136"/>
                </a:lnTo>
                <a:lnTo>
                  <a:pt x="800" y="152"/>
                </a:lnTo>
                <a:lnTo>
                  <a:pt x="764" y="166"/>
                </a:lnTo>
                <a:lnTo>
                  <a:pt x="730" y="176"/>
                </a:lnTo>
                <a:lnTo>
                  <a:pt x="698" y="184"/>
                </a:lnTo>
                <a:lnTo>
                  <a:pt x="670" y="190"/>
                </a:lnTo>
                <a:lnTo>
                  <a:pt x="624" y="196"/>
                </a:lnTo>
                <a:lnTo>
                  <a:pt x="624" y="196"/>
                </a:lnTo>
                <a:lnTo>
                  <a:pt x="610" y="198"/>
                </a:lnTo>
                <a:lnTo>
                  <a:pt x="596" y="196"/>
                </a:lnTo>
                <a:lnTo>
                  <a:pt x="584" y="192"/>
                </a:lnTo>
                <a:lnTo>
                  <a:pt x="572" y="186"/>
                </a:lnTo>
                <a:lnTo>
                  <a:pt x="562" y="178"/>
                </a:lnTo>
                <a:lnTo>
                  <a:pt x="556" y="168"/>
                </a:lnTo>
                <a:lnTo>
                  <a:pt x="556" y="162"/>
                </a:lnTo>
                <a:lnTo>
                  <a:pt x="554" y="156"/>
                </a:lnTo>
                <a:lnTo>
                  <a:pt x="556" y="148"/>
                </a:lnTo>
                <a:lnTo>
                  <a:pt x="558" y="142"/>
                </a:lnTo>
                <a:lnTo>
                  <a:pt x="558" y="142"/>
                </a:lnTo>
                <a:lnTo>
                  <a:pt x="562" y="132"/>
                </a:lnTo>
                <a:lnTo>
                  <a:pt x="562" y="132"/>
                </a:lnTo>
                <a:lnTo>
                  <a:pt x="566" y="124"/>
                </a:lnTo>
                <a:lnTo>
                  <a:pt x="566" y="124"/>
                </a:lnTo>
                <a:lnTo>
                  <a:pt x="568" y="124"/>
                </a:lnTo>
                <a:lnTo>
                  <a:pt x="568" y="124"/>
                </a:lnTo>
                <a:lnTo>
                  <a:pt x="568" y="122"/>
                </a:lnTo>
                <a:lnTo>
                  <a:pt x="568" y="122"/>
                </a:lnTo>
                <a:lnTo>
                  <a:pt x="574" y="106"/>
                </a:lnTo>
                <a:lnTo>
                  <a:pt x="578" y="88"/>
                </a:lnTo>
                <a:lnTo>
                  <a:pt x="580" y="68"/>
                </a:lnTo>
                <a:lnTo>
                  <a:pt x="578" y="58"/>
                </a:lnTo>
                <a:lnTo>
                  <a:pt x="576" y="50"/>
                </a:lnTo>
                <a:lnTo>
                  <a:pt x="576" y="50"/>
                </a:lnTo>
                <a:lnTo>
                  <a:pt x="528" y="32"/>
                </a:lnTo>
                <a:lnTo>
                  <a:pt x="480" y="12"/>
                </a:lnTo>
                <a:lnTo>
                  <a:pt x="480" y="12"/>
                </a:lnTo>
                <a:lnTo>
                  <a:pt x="466" y="0"/>
                </a:lnTo>
                <a:lnTo>
                  <a:pt x="466" y="0"/>
                </a:lnTo>
                <a:lnTo>
                  <a:pt x="440" y="4"/>
                </a:lnTo>
                <a:lnTo>
                  <a:pt x="440" y="4"/>
                </a:lnTo>
                <a:lnTo>
                  <a:pt x="418" y="6"/>
                </a:lnTo>
                <a:lnTo>
                  <a:pt x="400" y="10"/>
                </a:lnTo>
                <a:lnTo>
                  <a:pt x="384" y="16"/>
                </a:lnTo>
                <a:lnTo>
                  <a:pt x="370" y="20"/>
                </a:lnTo>
                <a:lnTo>
                  <a:pt x="358" y="28"/>
                </a:lnTo>
                <a:lnTo>
                  <a:pt x="348" y="34"/>
                </a:lnTo>
                <a:lnTo>
                  <a:pt x="340" y="40"/>
                </a:lnTo>
                <a:lnTo>
                  <a:pt x="332" y="48"/>
                </a:lnTo>
                <a:lnTo>
                  <a:pt x="328" y="56"/>
                </a:lnTo>
                <a:lnTo>
                  <a:pt x="324" y="64"/>
                </a:lnTo>
                <a:lnTo>
                  <a:pt x="322" y="72"/>
                </a:lnTo>
                <a:lnTo>
                  <a:pt x="320" y="80"/>
                </a:lnTo>
                <a:lnTo>
                  <a:pt x="320" y="96"/>
                </a:lnTo>
                <a:lnTo>
                  <a:pt x="324" y="112"/>
                </a:lnTo>
                <a:lnTo>
                  <a:pt x="324" y="112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C00000">
                  <a:lumMod val="96000"/>
                </a:srgbClr>
              </a:gs>
            </a:gsLst>
            <a:lin ang="5400000" scaled="1"/>
          </a:grad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4843" y="5881816"/>
            <a:ext cx="438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 Orientation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12192000" cy="1202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Course Options for New Dimensions High School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10370" y="619495"/>
            <a:ext cx="5422068" cy="6332277"/>
            <a:chOff x="1639765" y="2336819"/>
            <a:chExt cx="3113935" cy="3636675"/>
          </a:xfrm>
        </p:grpSpPr>
        <p:sp>
          <p:nvSpPr>
            <p:cNvPr id="8" name="Oval 7"/>
            <p:cNvSpPr/>
            <p:nvPr/>
          </p:nvSpPr>
          <p:spPr>
            <a:xfrm>
              <a:off x="1639765" y="5347416"/>
              <a:ext cx="3113935" cy="626078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1826058" y="3307191"/>
              <a:ext cx="2832021" cy="2486134"/>
            </a:xfrm>
            <a:custGeom>
              <a:avLst/>
              <a:gdLst>
                <a:gd name="T0" fmla="*/ 2164 w 2399"/>
                <a:gd name="T1" fmla="*/ 161 h 2106"/>
                <a:gd name="T2" fmla="*/ 2128 w 2399"/>
                <a:gd name="T3" fmla="*/ 132 h 2106"/>
                <a:gd name="T4" fmla="*/ 1966 w 2399"/>
                <a:gd name="T5" fmla="*/ 227 h 2106"/>
                <a:gd name="T6" fmla="*/ 1893 w 2399"/>
                <a:gd name="T7" fmla="*/ 257 h 2106"/>
                <a:gd name="T8" fmla="*/ 1724 w 2399"/>
                <a:gd name="T9" fmla="*/ 286 h 2106"/>
                <a:gd name="T10" fmla="*/ 1629 w 2399"/>
                <a:gd name="T11" fmla="*/ 286 h 2106"/>
                <a:gd name="T12" fmla="*/ 1629 w 2399"/>
                <a:gd name="T13" fmla="*/ 286 h 2106"/>
                <a:gd name="T14" fmla="*/ 1600 w 2399"/>
                <a:gd name="T15" fmla="*/ 286 h 2106"/>
                <a:gd name="T16" fmla="*/ 1460 w 2399"/>
                <a:gd name="T17" fmla="*/ 264 h 2106"/>
                <a:gd name="T18" fmla="*/ 1306 w 2399"/>
                <a:gd name="T19" fmla="*/ 220 h 2106"/>
                <a:gd name="T20" fmla="*/ 1203 w 2399"/>
                <a:gd name="T21" fmla="*/ 176 h 2106"/>
                <a:gd name="T22" fmla="*/ 1196 w 2399"/>
                <a:gd name="T23" fmla="*/ 169 h 2106"/>
                <a:gd name="T24" fmla="*/ 1123 w 2399"/>
                <a:gd name="T25" fmla="*/ 117 h 2106"/>
                <a:gd name="T26" fmla="*/ 961 w 2399"/>
                <a:gd name="T27" fmla="*/ 37 h 2106"/>
                <a:gd name="T28" fmla="*/ 792 w 2399"/>
                <a:gd name="T29" fmla="*/ 7 h 2106"/>
                <a:gd name="T30" fmla="*/ 624 w 2399"/>
                <a:gd name="T31" fmla="*/ 7 h 2106"/>
                <a:gd name="T32" fmla="*/ 543 w 2399"/>
                <a:gd name="T33" fmla="*/ 22 h 2106"/>
                <a:gd name="T34" fmla="*/ 374 w 2399"/>
                <a:gd name="T35" fmla="*/ 73 h 2106"/>
                <a:gd name="T36" fmla="*/ 227 w 2399"/>
                <a:gd name="T37" fmla="*/ 169 h 2106"/>
                <a:gd name="T38" fmla="*/ 110 w 2399"/>
                <a:gd name="T39" fmla="*/ 286 h 2106"/>
                <a:gd name="T40" fmla="*/ 29 w 2399"/>
                <a:gd name="T41" fmla="*/ 440 h 2106"/>
                <a:gd name="T42" fmla="*/ 7 w 2399"/>
                <a:gd name="T43" fmla="*/ 543 h 2106"/>
                <a:gd name="T44" fmla="*/ 0 w 2399"/>
                <a:gd name="T45" fmla="*/ 646 h 2106"/>
                <a:gd name="T46" fmla="*/ 7 w 2399"/>
                <a:gd name="T47" fmla="*/ 858 h 2106"/>
                <a:gd name="T48" fmla="*/ 59 w 2399"/>
                <a:gd name="T49" fmla="*/ 1233 h 2106"/>
                <a:gd name="T50" fmla="*/ 103 w 2399"/>
                <a:gd name="T51" fmla="*/ 1402 h 2106"/>
                <a:gd name="T52" fmla="*/ 139 w 2399"/>
                <a:gd name="T53" fmla="*/ 1497 h 2106"/>
                <a:gd name="T54" fmla="*/ 213 w 2399"/>
                <a:gd name="T55" fmla="*/ 1666 h 2106"/>
                <a:gd name="T56" fmla="*/ 301 w 2399"/>
                <a:gd name="T57" fmla="*/ 1812 h 2106"/>
                <a:gd name="T58" fmla="*/ 404 w 2399"/>
                <a:gd name="T59" fmla="*/ 1923 h 2106"/>
                <a:gd name="T60" fmla="*/ 506 w 2399"/>
                <a:gd name="T61" fmla="*/ 2018 h 2106"/>
                <a:gd name="T62" fmla="*/ 616 w 2399"/>
                <a:gd name="T63" fmla="*/ 2077 h 2106"/>
                <a:gd name="T64" fmla="*/ 726 w 2399"/>
                <a:gd name="T65" fmla="*/ 2106 h 2106"/>
                <a:gd name="T66" fmla="*/ 836 w 2399"/>
                <a:gd name="T67" fmla="*/ 2106 h 2106"/>
                <a:gd name="T68" fmla="*/ 895 w 2399"/>
                <a:gd name="T69" fmla="*/ 2091 h 2106"/>
                <a:gd name="T70" fmla="*/ 1005 w 2399"/>
                <a:gd name="T71" fmla="*/ 2055 h 2106"/>
                <a:gd name="T72" fmla="*/ 1123 w 2399"/>
                <a:gd name="T73" fmla="*/ 1996 h 2106"/>
                <a:gd name="T74" fmla="*/ 1196 w 2399"/>
                <a:gd name="T75" fmla="*/ 1945 h 2106"/>
                <a:gd name="T76" fmla="*/ 1233 w 2399"/>
                <a:gd name="T77" fmla="*/ 1974 h 2106"/>
                <a:gd name="T78" fmla="*/ 1284 w 2399"/>
                <a:gd name="T79" fmla="*/ 2003 h 2106"/>
                <a:gd name="T80" fmla="*/ 1504 w 2399"/>
                <a:gd name="T81" fmla="*/ 2091 h 2106"/>
                <a:gd name="T82" fmla="*/ 1548 w 2399"/>
                <a:gd name="T83" fmla="*/ 2099 h 2106"/>
                <a:gd name="T84" fmla="*/ 1563 w 2399"/>
                <a:gd name="T85" fmla="*/ 2106 h 2106"/>
                <a:gd name="T86" fmla="*/ 1585 w 2399"/>
                <a:gd name="T87" fmla="*/ 2106 h 2106"/>
                <a:gd name="T88" fmla="*/ 1724 w 2399"/>
                <a:gd name="T89" fmla="*/ 2091 h 2106"/>
                <a:gd name="T90" fmla="*/ 1871 w 2399"/>
                <a:gd name="T91" fmla="*/ 2033 h 2106"/>
                <a:gd name="T92" fmla="*/ 1871 w 2399"/>
                <a:gd name="T93" fmla="*/ 2033 h 2106"/>
                <a:gd name="T94" fmla="*/ 1952 w 2399"/>
                <a:gd name="T95" fmla="*/ 1967 h 2106"/>
                <a:gd name="T96" fmla="*/ 2018 w 2399"/>
                <a:gd name="T97" fmla="*/ 1901 h 2106"/>
                <a:gd name="T98" fmla="*/ 2142 w 2399"/>
                <a:gd name="T99" fmla="*/ 1732 h 2106"/>
                <a:gd name="T100" fmla="*/ 2253 w 2399"/>
                <a:gd name="T101" fmla="*/ 1519 h 2106"/>
                <a:gd name="T102" fmla="*/ 2333 w 2399"/>
                <a:gd name="T103" fmla="*/ 1262 h 2106"/>
                <a:gd name="T104" fmla="*/ 2363 w 2399"/>
                <a:gd name="T105" fmla="*/ 1115 h 2106"/>
                <a:gd name="T106" fmla="*/ 2392 w 2399"/>
                <a:gd name="T107" fmla="*/ 888 h 2106"/>
                <a:gd name="T108" fmla="*/ 2399 w 2399"/>
                <a:gd name="T109" fmla="*/ 646 h 2106"/>
                <a:gd name="T110" fmla="*/ 2399 w 2399"/>
                <a:gd name="T111" fmla="*/ 572 h 2106"/>
                <a:gd name="T112" fmla="*/ 2363 w 2399"/>
                <a:gd name="T113" fmla="*/ 433 h 2106"/>
                <a:gd name="T114" fmla="*/ 2297 w 2399"/>
                <a:gd name="T115" fmla="*/ 308 h 2106"/>
                <a:gd name="T116" fmla="*/ 2216 w 2399"/>
                <a:gd name="T117" fmla="*/ 205 h 2106"/>
                <a:gd name="T118" fmla="*/ 2164 w 2399"/>
                <a:gd name="T119" fmla="*/ 161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9" h="2106">
                  <a:moveTo>
                    <a:pt x="2164" y="161"/>
                  </a:moveTo>
                  <a:lnTo>
                    <a:pt x="2164" y="161"/>
                  </a:lnTo>
                  <a:lnTo>
                    <a:pt x="2128" y="132"/>
                  </a:lnTo>
                  <a:lnTo>
                    <a:pt x="2128" y="132"/>
                  </a:lnTo>
                  <a:lnTo>
                    <a:pt x="2047" y="183"/>
                  </a:lnTo>
                  <a:lnTo>
                    <a:pt x="1966" y="227"/>
                  </a:lnTo>
                  <a:lnTo>
                    <a:pt x="1966" y="227"/>
                  </a:lnTo>
                  <a:lnTo>
                    <a:pt x="1893" y="257"/>
                  </a:lnTo>
                  <a:lnTo>
                    <a:pt x="1812" y="279"/>
                  </a:lnTo>
                  <a:lnTo>
                    <a:pt x="1724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29" y="286"/>
                  </a:lnTo>
                  <a:lnTo>
                    <a:pt x="1600" y="286"/>
                  </a:lnTo>
                  <a:lnTo>
                    <a:pt x="1600" y="286"/>
                  </a:lnTo>
                  <a:lnTo>
                    <a:pt x="1533" y="279"/>
                  </a:lnTo>
                  <a:lnTo>
                    <a:pt x="1460" y="264"/>
                  </a:lnTo>
                  <a:lnTo>
                    <a:pt x="1379" y="242"/>
                  </a:lnTo>
                  <a:lnTo>
                    <a:pt x="1306" y="220"/>
                  </a:lnTo>
                  <a:lnTo>
                    <a:pt x="1306" y="220"/>
                  </a:lnTo>
                  <a:lnTo>
                    <a:pt x="1203" y="176"/>
                  </a:lnTo>
                  <a:lnTo>
                    <a:pt x="1203" y="176"/>
                  </a:lnTo>
                  <a:lnTo>
                    <a:pt x="1196" y="169"/>
                  </a:lnTo>
                  <a:lnTo>
                    <a:pt x="1196" y="169"/>
                  </a:lnTo>
                  <a:lnTo>
                    <a:pt x="1123" y="117"/>
                  </a:lnTo>
                  <a:lnTo>
                    <a:pt x="1042" y="73"/>
                  </a:lnTo>
                  <a:lnTo>
                    <a:pt x="961" y="37"/>
                  </a:lnTo>
                  <a:lnTo>
                    <a:pt x="880" y="15"/>
                  </a:lnTo>
                  <a:lnTo>
                    <a:pt x="792" y="7"/>
                  </a:lnTo>
                  <a:lnTo>
                    <a:pt x="712" y="0"/>
                  </a:lnTo>
                  <a:lnTo>
                    <a:pt x="624" y="7"/>
                  </a:lnTo>
                  <a:lnTo>
                    <a:pt x="543" y="22"/>
                  </a:lnTo>
                  <a:lnTo>
                    <a:pt x="543" y="22"/>
                  </a:lnTo>
                  <a:lnTo>
                    <a:pt x="455" y="44"/>
                  </a:lnTo>
                  <a:lnTo>
                    <a:pt x="374" y="73"/>
                  </a:lnTo>
                  <a:lnTo>
                    <a:pt x="301" y="117"/>
                  </a:lnTo>
                  <a:lnTo>
                    <a:pt x="227" y="169"/>
                  </a:lnTo>
                  <a:lnTo>
                    <a:pt x="169" y="227"/>
                  </a:lnTo>
                  <a:lnTo>
                    <a:pt x="110" y="286"/>
                  </a:lnTo>
                  <a:lnTo>
                    <a:pt x="66" y="359"/>
                  </a:lnTo>
                  <a:lnTo>
                    <a:pt x="29" y="440"/>
                  </a:lnTo>
                  <a:lnTo>
                    <a:pt x="29" y="440"/>
                  </a:lnTo>
                  <a:lnTo>
                    <a:pt x="7" y="543"/>
                  </a:lnTo>
                  <a:lnTo>
                    <a:pt x="0" y="594"/>
                  </a:lnTo>
                  <a:lnTo>
                    <a:pt x="0" y="646"/>
                  </a:lnTo>
                  <a:lnTo>
                    <a:pt x="0" y="646"/>
                  </a:lnTo>
                  <a:lnTo>
                    <a:pt x="7" y="858"/>
                  </a:lnTo>
                  <a:lnTo>
                    <a:pt x="22" y="1057"/>
                  </a:lnTo>
                  <a:lnTo>
                    <a:pt x="59" y="1233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03" y="1402"/>
                  </a:lnTo>
                  <a:lnTo>
                    <a:pt x="139" y="1497"/>
                  </a:lnTo>
                  <a:lnTo>
                    <a:pt x="176" y="1585"/>
                  </a:lnTo>
                  <a:lnTo>
                    <a:pt x="213" y="1666"/>
                  </a:lnTo>
                  <a:lnTo>
                    <a:pt x="257" y="1739"/>
                  </a:lnTo>
                  <a:lnTo>
                    <a:pt x="301" y="1812"/>
                  </a:lnTo>
                  <a:lnTo>
                    <a:pt x="352" y="1871"/>
                  </a:lnTo>
                  <a:lnTo>
                    <a:pt x="404" y="1923"/>
                  </a:lnTo>
                  <a:lnTo>
                    <a:pt x="455" y="1974"/>
                  </a:lnTo>
                  <a:lnTo>
                    <a:pt x="506" y="2018"/>
                  </a:lnTo>
                  <a:lnTo>
                    <a:pt x="558" y="2047"/>
                  </a:lnTo>
                  <a:lnTo>
                    <a:pt x="616" y="2077"/>
                  </a:lnTo>
                  <a:lnTo>
                    <a:pt x="668" y="2091"/>
                  </a:lnTo>
                  <a:lnTo>
                    <a:pt x="726" y="2106"/>
                  </a:lnTo>
                  <a:lnTo>
                    <a:pt x="785" y="2106"/>
                  </a:lnTo>
                  <a:lnTo>
                    <a:pt x="836" y="2106"/>
                  </a:lnTo>
                  <a:lnTo>
                    <a:pt x="895" y="2091"/>
                  </a:lnTo>
                  <a:lnTo>
                    <a:pt x="895" y="2091"/>
                  </a:lnTo>
                  <a:lnTo>
                    <a:pt x="1005" y="2055"/>
                  </a:lnTo>
                  <a:lnTo>
                    <a:pt x="1005" y="2055"/>
                  </a:lnTo>
                  <a:lnTo>
                    <a:pt x="1071" y="2025"/>
                  </a:lnTo>
                  <a:lnTo>
                    <a:pt x="1123" y="1996"/>
                  </a:lnTo>
                  <a:lnTo>
                    <a:pt x="1167" y="1974"/>
                  </a:lnTo>
                  <a:lnTo>
                    <a:pt x="1196" y="1945"/>
                  </a:lnTo>
                  <a:lnTo>
                    <a:pt x="1196" y="1945"/>
                  </a:lnTo>
                  <a:lnTo>
                    <a:pt x="1233" y="1974"/>
                  </a:lnTo>
                  <a:lnTo>
                    <a:pt x="1284" y="2003"/>
                  </a:lnTo>
                  <a:lnTo>
                    <a:pt x="1284" y="2003"/>
                  </a:lnTo>
                  <a:lnTo>
                    <a:pt x="1372" y="2047"/>
                  </a:lnTo>
                  <a:lnTo>
                    <a:pt x="1504" y="2091"/>
                  </a:lnTo>
                  <a:lnTo>
                    <a:pt x="1504" y="2091"/>
                  </a:lnTo>
                  <a:lnTo>
                    <a:pt x="1548" y="2099"/>
                  </a:lnTo>
                  <a:lnTo>
                    <a:pt x="1548" y="2099"/>
                  </a:lnTo>
                  <a:lnTo>
                    <a:pt x="1563" y="2106"/>
                  </a:lnTo>
                  <a:lnTo>
                    <a:pt x="1585" y="2106"/>
                  </a:lnTo>
                  <a:lnTo>
                    <a:pt x="1585" y="2106"/>
                  </a:lnTo>
                  <a:lnTo>
                    <a:pt x="1658" y="2106"/>
                  </a:lnTo>
                  <a:lnTo>
                    <a:pt x="1724" y="2091"/>
                  </a:lnTo>
                  <a:lnTo>
                    <a:pt x="1798" y="2069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871" y="2033"/>
                  </a:lnTo>
                  <a:lnTo>
                    <a:pt x="1952" y="1967"/>
                  </a:lnTo>
                  <a:lnTo>
                    <a:pt x="1952" y="1967"/>
                  </a:lnTo>
                  <a:lnTo>
                    <a:pt x="2018" y="1901"/>
                  </a:lnTo>
                  <a:lnTo>
                    <a:pt x="2084" y="1827"/>
                  </a:lnTo>
                  <a:lnTo>
                    <a:pt x="2142" y="1732"/>
                  </a:lnTo>
                  <a:lnTo>
                    <a:pt x="2201" y="1636"/>
                  </a:lnTo>
                  <a:lnTo>
                    <a:pt x="2253" y="1519"/>
                  </a:lnTo>
                  <a:lnTo>
                    <a:pt x="2297" y="1394"/>
                  </a:lnTo>
                  <a:lnTo>
                    <a:pt x="2333" y="1262"/>
                  </a:lnTo>
                  <a:lnTo>
                    <a:pt x="2363" y="1115"/>
                  </a:lnTo>
                  <a:lnTo>
                    <a:pt x="2363" y="1115"/>
                  </a:lnTo>
                  <a:lnTo>
                    <a:pt x="2377" y="1005"/>
                  </a:lnTo>
                  <a:lnTo>
                    <a:pt x="2392" y="888"/>
                  </a:lnTo>
                  <a:lnTo>
                    <a:pt x="2399" y="770"/>
                  </a:lnTo>
                  <a:lnTo>
                    <a:pt x="2399" y="646"/>
                  </a:lnTo>
                  <a:lnTo>
                    <a:pt x="2399" y="646"/>
                  </a:lnTo>
                  <a:lnTo>
                    <a:pt x="2399" y="572"/>
                  </a:lnTo>
                  <a:lnTo>
                    <a:pt x="2385" y="499"/>
                  </a:lnTo>
                  <a:lnTo>
                    <a:pt x="2363" y="433"/>
                  </a:lnTo>
                  <a:lnTo>
                    <a:pt x="2333" y="367"/>
                  </a:lnTo>
                  <a:lnTo>
                    <a:pt x="2297" y="308"/>
                  </a:lnTo>
                  <a:lnTo>
                    <a:pt x="2260" y="249"/>
                  </a:lnTo>
                  <a:lnTo>
                    <a:pt x="2216" y="205"/>
                  </a:lnTo>
                  <a:lnTo>
                    <a:pt x="2164" y="161"/>
                  </a:lnTo>
                  <a:lnTo>
                    <a:pt x="2164" y="161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>
                    <a:lumMod val="4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2822401" y="2336819"/>
              <a:ext cx="1931299" cy="1221818"/>
            </a:xfrm>
            <a:custGeom>
              <a:avLst/>
              <a:gdLst>
                <a:gd name="T0" fmla="*/ 638 w 1636"/>
                <a:gd name="T1" fmla="*/ 352 h 1035"/>
                <a:gd name="T2" fmla="*/ 499 w 1636"/>
                <a:gd name="T3" fmla="*/ 455 h 1035"/>
                <a:gd name="T4" fmla="*/ 418 w 1636"/>
                <a:gd name="T5" fmla="*/ 558 h 1035"/>
                <a:gd name="T6" fmla="*/ 396 w 1636"/>
                <a:gd name="T7" fmla="*/ 602 h 1035"/>
                <a:gd name="T8" fmla="*/ 352 w 1636"/>
                <a:gd name="T9" fmla="*/ 396 h 1035"/>
                <a:gd name="T10" fmla="*/ 301 w 1636"/>
                <a:gd name="T11" fmla="*/ 242 h 1035"/>
                <a:gd name="T12" fmla="*/ 205 w 1636"/>
                <a:gd name="T13" fmla="*/ 0 h 1035"/>
                <a:gd name="T14" fmla="*/ 0 w 1636"/>
                <a:gd name="T15" fmla="*/ 73 h 1035"/>
                <a:gd name="T16" fmla="*/ 73 w 1636"/>
                <a:gd name="T17" fmla="*/ 176 h 1035"/>
                <a:gd name="T18" fmla="*/ 220 w 1636"/>
                <a:gd name="T19" fmla="*/ 440 h 1035"/>
                <a:gd name="T20" fmla="*/ 264 w 1636"/>
                <a:gd name="T21" fmla="*/ 550 h 1035"/>
                <a:gd name="T22" fmla="*/ 337 w 1636"/>
                <a:gd name="T23" fmla="*/ 793 h 1035"/>
                <a:gd name="T24" fmla="*/ 359 w 1636"/>
                <a:gd name="T25" fmla="*/ 925 h 1035"/>
                <a:gd name="T26" fmla="*/ 565 w 1636"/>
                <a:gd name="T27" fmla="*/ 998 h 1035"/>
                <a:gd name="T28" fmla="*/ 748 w 1636"/>
                <a:gd name="T29" fmla="*/ 1035 h 1035"/>
                <a:gd name="T30" fmla="*/ 836 w 1636"/>
                <a:gd name="T31" fmla="*/ 1035 h 1035"/>
                <a:gd name="T32" fmla="*/ 924 w 1636"/>
                <a:gd name="T33" fmla="*/ 1027 h 1035"/>
                <a:gd name="T34" fmla="*/ 1056 w 1636"/>
                <a:gd name="T35" fmla="*/ 998 h 1035"/>
                <a:gd name="T36" fmla="*/ 1122 w 1636"/>
                <a:gd name="T37" fmla="*/ 976 h 1035"/>
                <a:gd name="T38" fmla="*/ 1232 w 1636"/>
                <a:gd name="T39" fmla="*/ 917 h 1035"/>
                <a:gd name="T40" fmla="*/ 1284 w 1636"/>
                <a:gd name="T41" fmla="*/ 881 h 1035"/>
                <a:gd name="T42" fmla="*/ 1387 w 1636"/>
                <a:gd name="T43" fmla="*/ 778 h 1035"/>
                <a:gd name="T44" fmla="*/ 1475 w 1636"/>
                <a:gd name="T45" fmla="*/ 660 h 1035"/>
                <a:gd name="T46" fmla="*/ 1533 w 1636"/>
                <a:gd name="T47" fmla="*/ 550 h 1035"/>
                <a:gd name="T48" fmla="*/ 1577 w 1636"/>
                <a:gd name="T49" fmla="*/ 448 h 1035"/>
                <a:gd name="T50" fmla="*/ 1614 w 1636"/>
                <a:gd name="T51" fmla="*/ 323 h 1035"/>
                <a:gd name="T52" fmla="*/ 1636 w 1636"/>
                <a:gd name="T53" fmla="*/ 250 h 1035"/>
                <a:gd name="T54" fmla="*/ 1599 w 1636"/>
                <a:gd name="T55" fmla="*/ 242 h 1035"/>
                <a:gd name="T56" fmla="*/ 1313 w 1636"/>
                <a:gd name="T57" fmla="*/ 227 h 1035"/>
                <a:gd name="T58" fmla="*/ 1049 w 1636"/>
                <a:gd name="T59" fmla="*/ 235 h 1035"/>
                <a:gd name="T60" fmla="*/ 836 w 1636"/>
                <a:gd name="T61" fmla="*/ 279 h 1035"/>
                <a:gd name="T62" fmla="*/ 704 w 1636"/>
                <a:gd name="T63" fmla="*/ 323 h 1035"/>
                <a:gd name="T64" fmla="*/ 638 w 1636"/>
                <a:gd name="T65" fmla="*/ 352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6" h="1035">
                  <a:moveTo>
                    <a:pt x="638" y="352"/>
                  </a:moveTo>
                  <a:lnTo>
                    <a:pt x="638" y="352"/>
                  </a:lnTo>
                  <a:lnTo>
                    <a:pt x="565" y="396"/>
                  </a:lnTo>
                  <a:lnTo>
                    <a:pt x="499" y="455"/>
                  </a:lnTo>
                  <a:lnTo>
                    <a:pt x="440" y="521"/>
                  </a:lnTo>
                  <a:lnTo>
                    <a:pt x="418" y="558"/>
                  </a:lnTo>
                  <a:lnTo>
                    <a:pt x="396" y="602"/>
                  </a:lnTo>
                  <a:lnTo>
                    <a:pt x="396" y="602"/>
                  </a:lnTo>
                  <a:lnTo>
                    <a:pt x="374" y="499"/>
                  </a:lnTo>
                  <a:lnTo>
                    <a:pt x="352" y="396"/>
                  </a:lnTo>
                  <a:lnTo>
                    <a:pt x="352" y="396"/>
                  </a:lnTo>
                  <a:lnTo>
                    <a:pt x="301" y="242"/>
                  </a:lnTo>
                  <a:lnTo>
                    <a:pt x="249" y="110"/>
                  </a:lnTo>
                  <a:lnTo>
                    <a:pt x="205" y="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2" y="103"/>
                  </a:lnTo>
                  <a:lnTo>
                    <a:pt x="73" y="176"/>
                  </a:lnTo>
                  <a:lnTo>
                    <a:pt x="139" y="286"/>
                  </a:lnTo>
                  <a:lnTo>
                    <a:pt x="220" y="440"/>
                  </a:lnTo>
                  <a:lnTo>
                    <a:pt x="220" y="440"/>
                  </a:lnTo>
                  <a:lnTo>
                    <a:pt x="264" y="550"/>
                  </a:lnTo>
                  <a:lnTo>
                    <a:pt x="301" y="668"/>
                  </a:lnTo>
                  <a:lnTo>
                    <a:pt x="337" y="793"/>
                  </a:lnTo>
                  <a:lnTo>
                    <a:pt x="359" y="925"/>
                  </a:lnTo>
                  <a:lnTo>
                    <a:pt x="359" y="925"/>
                  </a:lnTo>
                  <a:lnTo>
                    <a:pt x="469" y="969"/>
                  </a:lnTo>
                  <a:lnTo>
                    <a:pt x="565" y="998"/>
                  </a:lnTo>
                  <a:lnTo>
                    <a:pt x="660" y="1020"/>
                  </a:lnTo>
                  <a:lnTo>
                    <a:pt x="748" y="1035"/>
                  </a:lnTo>
                  <a:lnTo>
                    <a:pt x="748" y="1035"/>
                  </a:lnTo>
                  <a:lnTo>
                    <a:pt x="836" y="1035"/>
                  </a:lnTo>
                  <a:lnTo>
                    <a:pt x="924" y="1027"/>
                  </a:lnTo>
                  <a:lnTo>
                    <a:pt x="924" y="1027"/>
                  </a:lnTo>
                  <a:lnTo>
                    <a:pt x="998" y="1020"/>
                  </a:lnTo>
                  <a:lnTo>
                    <a:pt x="1056" y="998"/>
                  </a:lnTo>
                  <a:lnTo>
                    <a:pt x="1056" y="998"/>
                  </a:lnTo>
                  <a:lnTo>
                    <a:pt x="1122" y="976"/>
                  </a:lnTo>
                  <a:lnTo>
                    <a:pt x="1181" y="947"/>
                  </a:lnTo>
                  <a:lnTo>
                    <a:pt x="1232" y="917"/>
                  </a:lnTo>
                  <a:lnTo>
                    <a:pt x="1284" y="881"/>
                  </a:lnTo>
                  <a:lnTo>
                    <a:pt x="1284" y="881"/>
                  </a:lnTo>
                  <a:lnTo>
                    <a:pt x="1335" y="829"/>
                  </a:lnTo>
                  <a:lnTo>
                    <a:pt x="1387" y="778"/>
                  </a:lnTo>
                  <a:lnTo>
                    <a:pt x="1431" y="719"/>
                  </a:lnTo>
                  <a:lnTo>
                    <a:pt x="1475" y="660"/>
                  </a:lnTo>
                  <a:lnTo>
                    <a:pt x="1475" y="660"/>
                  </a:lnTo>
                  <a:lnTo>
                    <a:pt x="1533" y="550"/>
                  </a:lnTo>
                  <a:lnTo>
                    <a:pt x="1577" y="448"/>
                  </a:lnTo>
                  <a:lnTo>
                    <a:pt x="1577" y="448"/>
                  </a:lnTo>
                  <a:lnTo>
                    <a:pt x="1614" y="323"/>
                  </a:lnTo>
                  <a:lnTo>
                    <a:pt x="1614" y="323"/>
                  </a:lnTo>
                  <a:lnTo>
                    <a:pt x="1636" y="250"/>
                  </a:lnTo>
                  <a:lnTo>
                    <a:pt x="1636" y="250"/>
                  </a:lnTo>
                  <a:lnTo>
                    <a:pt x="1599" y="242"/>
                  </a:lnTo>
                  <a:lnTo>
                    <a:pt x="1599" y="242"/>
                  </a:lnTo>
                  <a:lnTo>
                    <a:pt x="1431" y="227"/>
                  </a:lnTo>
                  <a:lnTo>
                    <a:pt x="1313" y="227"/>
                  </a:lnTo>
                  <a:lnTo>
                    <a:pt x="1188" y="227"/>
                  </a:lnTo>
                  <a:lnTo>
                    <a:pt x="1049" y="235"/>
                  </a:lnTo>
                  <a:lnTo>
                    <a:pt x="902" y="257"/>
                  </a:lnTo>
                  <a:lnTo>
                    <a:pt x="836" y="279"/>
                  </a:lnTo>
                  <a:lnTo>
                    <a:pt x="770" y="294"/>
                  </a:lnTo>
                  <a:lnTo>
                    <a:pt x="704" y="323"/>
                  </a:lnTo>
                  <a:lnTo>
                    <a:pt x="638" y="352"/>
                  </a:lnTo>
                  <a:lnTo>
                    <a:pt x="638" y="35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 rot="20597852">
            <a:off x="6812854" y="1685138"/>
            <a:ext cx="2493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Remember!!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1728875"/>
            <a:ext cx="382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20407" y="1728875"/>
            <a:ext cx="27642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important that the student choose a class that is within their intended college major and on the </a:t>
            </a:r>
            <a:r>
              <a:rPr lang="en-US" dirty="0" smtClean="0"/>
              <a:t>AA Evaluation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Prior to graduation, it is the student’s responsibility to request that the college transcript be sent from Valencia College to the university of their choice.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91597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/>
              <a:t>New Dimensions High School </a:t>
            </a:r>
            <a:r>
              <a:rPr lang="en-US" sz="2200" dirty="0" smtClean="0"/>
              <a:t>students can  </a:t>
            </a:r>
            <a:r>
              <a:rPr lang="en-US" sz="2200" dirty="0"/>
              <a:t>take </a:t>
            </a:r>
            <a:r>
              <a:rPr lang="en-US" sz="2200" dirty="0" smtClean="0"/>
              <a:t>DE courses </a:t>
            </a:r>
            <a:r>
              <a:rPr lang="en-US" sz="2200" dirty="0"/>
              <a:t>at the high school</a:t>
            </a:r>
            <a:r>
              <a:rPr lang="en-US" sz="22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This semester – English Comp II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78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3" y="156119"/>
            <a:ext cx="5510348" cy="2822212"/>
          </a:xfrm>
        </p:spPr>
        <p:txBody>
          <a:bodyPr/>
          <a:lstStyle/>
          <a:p>
            <a:r>
              <a:rPr lang="en-US" dirty="0" smtClean="0"/>
              <a:t>NDHS Master Schedule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26191" r="65809" b="10766"/>
          <a:stretch/>
        </p:blipFill>
        <p:spPr bwMode="auto">
          <a:xfrm>
            <a:off x="6281058" y="0"/>
            <a:ext cx="59109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4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Graduation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9349"/>
            <a:ext cx="10515600" cy="53035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Economics with Financial Literacy</a:t>
            </a:r>
          </a:p>
          <a:p>
            <a:pPr lvl="1"/>
            <a:r>
              <a:rPr lang="en-US" dirty="0"/>
              <a:t>Florida Virtual School</a:t>
            </a:r>
          </a:p>
          <a:p>
            <a:pPr lvl="1"/>
            <a:r>
              <a:rPr lang="en-US" dirty="0"/>
              <a:t>New Dimensions High School</a:t>
            </a:r>
          </a:p>
          <a:p>
            <a:pPr marL="228600" lvl="1"/>
            <a:r>
              <a:rPr lang="en-US" sz="2800" b="1" dirty="0" smtClean="0"/>
              <a:t>World </a:t>
            </a:r>
            <a:r>
              <a:rPr lang="en-US" sz="2800" b="1" dirty="0"/>
              <a:t>History</a:t>
            </a:r>
          </a:p>
          <a:p>
            <a:pPr lvl="1"/>
            <a:r>
              <a:rPr lang="en-US" dirty="0"/>
              <a:t>Florida Virtual School</a:t>
            </a:r>
          </a:p>
          <a:p>
            <a:pPr lvl="1"/>
            <a:r>
              <a:rPr lang="en-US" dirty="0"/>
              <a:t>New Dimensions High </a:t>
            </a:r>
            <a:r>
              <a:rPr lang="en-US" dirty="0" smtClean="0"/>
              <a:t>School</a:t>
            </a:r>
          </a:p>
          <a:p>
            <a:pPr marL="228600" lvl="1"/>
            <a:r>
              <a:rPr lang="en-US" sz="2800" b="1" dirty="0"/>
              <a:t>American History </a:t>
            </a:r>
          </a:p>
          <a:p>
            <a:pPr lvl="1"/>
            <a:r>
              <a:rPr lang="en-US" dirty="0"/>
              <a:t>Florida Virtual School</a:t>
            </a:r>
          </a:p>
          <a:p>
            <a:pPr lvl="1"/>
            <a:r>
              <a:rPr lang="en-US" dirty="0"/>
              <a:t>New Dimensions High School</a:t>
            </a:r>
          </a:p>
          <a:p>
            <a:pPr marL="685800" lvl="2"/>
            <a:r>
              <a:rPr lang="en-US" sz="2400" dirty="0"/>
              <a:t>Valencia </a:t>
            </a:r>
            <a:r>
              <a:rPr lang="en-US" sz="2400" dirty="0" smtClean="0"/>
              <a:t>College (AMH2010 &amp; AMH2020)</a:t>
            </a:r>
            <a:endParaRPr lang="en-US" sz="2400" dirty="0"/>
          </a:p>
          <a:p>
            <a:pPr marL="685800" lvl="2"/>
            <a:endParaRPr lang="en-US" b="1" dirty="0"/>
          </a:p>
          <a:p>
            <a:pPr marL="228600" lvl="1"/>
            <a:r>
              <a:rPr lang="en-US" sz="2800" b="1" dirty="0"/>
              <a:t>On-Line Requirement – by end of Fall Semester, Senior Year!</a:t>
            </a:r>
          </a:p>
          <a:p>
            <a:pPr lvl="1"/>
            <a:r>
              <a:rPr lang="en-US" dirty="0"/>
              <a:t>Florida Virtual School</a:t>
            </a:r>
          </a:p>
          <a:p>
            <a:pPr lvl="1"/>
            <a:r>
              <a:rPr lang="en-US" dirty="0"/>
              <a:t>New Dimensions High School</a:t>
            </a:r>
          </a:p>
          <a:p>
            <a:pPr marL="685800" lvl="2"/>
            <a:r>
              <a:rPr lang="en-US" sz="2400" dirty="0"/>
              <a:t>Valencia College</a:t>
            </a:r>
          </a:p>
        </p:txBody>
      </p:sp>
    </p:spTree>
    <p:extLst>
      <p:ext uri="{BB962C8B-B14F-4D97-AF65-F5344CB8AC3E}">
        <p14:creationId xmlns:p14="http://schemas.microsoft.com/office/powerpoint/2010/main" val="299820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32" y="163957"/>
            <a:ext cx="3989832" cy="6492875"/>
          </a:xfrm>
        </p:spPr>
        <p:txBody>
          <a:bodyPr/>
          <a:lstStyle/>
          <a:p>
            <a:r>
              <a:rPr lang="en-US" dirty="0" smtClean="0"/>
              <a:t>High School Graduation Requirements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3890" r="65341" b="3888"/>
          <a:stretch/>
        </p:blipFill>
        <p:spPr bwMode="auto">
          <a:xfrm>
            <a:off x="4457700" y="-4801"/>
            <a:ext cx="5093002" cy="68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15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1202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Understanding Your Degree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07EDE8-B462-4EF5-85F5-2B72D1B49679}"/>
              </a:ext>
            </a:extLst>
          </p:cNvPr>
          <p:cNvSpPr txBox="1"/>
          <p:nvPr/>
        </p:nvSpPr>
        <p:spPr>
          <a:xfrm>
            <a:off x="185530" y="1603513"/>
            <a:ext cx="1168841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Associate in Arts (A.A.) degree is designed for the student who plans to transfer to a Florida public university as a junior to complete a Bachelor’s degree.</a:t>
            </a:r>
          </a:p>
          <a:p>
            <a:r>
              <a:rPr lang="en-US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Through the A.A. degree, Valencia offers lower division preparation for almost all of the approximately 200 majors in the State University System of Florida.</a:t>
            </a:r>
          </a:p>
          <a:p>
            <a:r>
              <a:rPr lang="en-US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A.A. degree provides the courses of study equivalent to those offered in the freshman and sophomore years (lower division) of Florida’s State Universities; a student who earns an A.A. degree from Valencia meets the lower division general education requirements of a Florida state university, but does not automatically meet the requirements for a particular major.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See Valencia’s web site for more information on degrees. </a:t>
            </a:r>
          </a:p>
        </p:txBody>
      </p:sp>
    </p:spTree>
    <p:extLst>
      <p:ext uri="{BB962C8B-B14F-4D97-AF65-F5344CB8AC3E}">
        <p14:creationId xmlns:p14="http://schemas.microsoft.com/office/powerpoint/2010/main" val="107737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1168" y="365125"/>
            <a:ext cx="11990832" cy="3767963"/>
          </a:xfrm>
        </p:spPr>
        <p:txBody>
          <a:bodyPr/>
          <a:lstStyle/>
          <a:p>
            <a:r>
              <a:rPr lang="en-US" sz="7200" dirty="0" smtClean="0"/>
              <a:t>AA Degree Requirements </a:t>
            </a:r>
            <a:r>
              <a:rPr lang="en-US" dirty="0" smtClean="0"/>
              <a:t>= 60-62 college credits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1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7778" r="64716" b="3056"/>
          <a:stretch/>
        </p:blipFill>
        <p:spPr bwMode="auto">
          <a:xfrm>
            <a:off x="219456" y="-13474"/>
            <a:ext cx="5473069" cy="687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14167" r="65030" b="4722"/>
          <a:stretch/>
        </p:blipFill>
        <p:spPr bwMode="auto">
          <a:xfrm>
            <a:off x="6928049" y="0"/>
            <a:ext cx="5252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26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-1"/>
            <a:ext cx="12192000" cy="1202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DE Students</a:t>
            </a:r>
          </a:p>
        </p:txBody>
      </p:sp>
      <p:sp>
        <p:nvSpPr>
          <p:cNvPr id="17" name="Oval 16"/>
          <p:cNvSpPr/>
          <p:nvPr/>
        </p:nvSpPr>
        <p:spPr>
          <a:xfrm>
            <a:off x="5943893" y="5855114"/>
            <a:ext cx="4611756" cy="576470"/>
          </a:xfrm>
          <a:prstGeom prst="ellipse">
            <a:avLst/>
          </a:prstGeom>
          <a:solidFill>
            <a:schemeClr val="tx1">
              <a:lumMod val="85000"/>
              <a:lumOff val="15000"/>
              <a:alpha val="49000"/>
            </a:schemeClr>
          </a:solidFill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6"/>
          <p:cNvSpPr>
            <a:spLocks/>
          </p:cNvSpPr>
          <p:nvPr/>
        </p:nvSpPr>
        <p:spPr bwMode="auto">
          <a:xfrm>
            <a:off x="6273593" y="2536480"/>
            <a:ext cx="511175" cy="234950"/>
          </a:xfrm>
          <a:custGeom>
            <a:avLst/>
            <a:gdLst>
              <a:gd name="T0" fmla="*/ 14 w 322"/>
              <a:gd name="T1" fmla="*/ 72 h 148"/>
              <a:gd name="T2" fmla="*/ 14 w 322"/>
              <a:gd name="T3" fmla="*/ 72 h 148"/>
              <a:gd name="T4" fmla="*/ 14 w 322"/>
              <a:gd name="T5" fmla="*/ 74 h 148"/>
              <a:gd name="T6" fmla="*/ 14 w 322"/>
              <a:gd name="T7" fmla="*/ 74 h 148"/>
              <a:gd name="T8" fmla="*/ 12 w 322"/>
              <a:gd name="T9" fmla="*/ 74 h 148"/>
              <a:gd name="T10" fmla="*/ 12 w 322"/>
              <a:gd name="T11" fmla="*/ 74 h 148"/>
              <a:gd name="T12" fmla="*/ 8 w 322"/>
              <a:gd name="T13" fmla="*/ 84 h 148"/>
              <a:gd name="T14" fmla="*/ 8 w 322"/>
              <a:gd name="T15" fmla="*/ 84 h 148"/>
              <a:gd name="T16" fmla="*/ 4 w 322"/>
              <a:gd name="T17" fmla="*/ 92 h 148"/>
              <a:gd name="T18" fmla="*/ 4 w 322"/>
              <a:gd name="T19" fmla="*/ 92 h 148"/>
              <a:gd name="T20" fmla="*/ 2 w 322"/>
              <a:gd name="T21" fmla="*/ 98 h 148"/>
              <a:gd name="T22" fmla="*/ 0 w 322"/>
              <a:gd name="T23" fmla="*/ 106 h 148"/>
              <a:gd name="T24" fmla="*/ 2 w 322"/>
              <a:gd name="T25" fmla="*/ 112 h 148"/>
              <a:gd name="T26" fmla="*/ 2 w 322"/>
              <a:gd name="T27" fmla="*/ 118 h 148"/>
              <a:gd name="T28" fmla="*/ 8 w 322"/>
              <a:gd name="T29" fmla="*/ 128 h 148"/>
              <a:gd name="T30" fmla="*/ 18 w 322"/>
              <a:gd name="T31" fmla="*/ 136 h 148"/>
              <a:gd name="T32" fmla="*/ 30 w 322"/>
              <a:gd name="T33" fmla="*/ 142 h 148"/>
              <a:gd name="T34" fmla="*/ 42 w 322"/>
              <a:gd name="T35" fmla="*/ 146 h 148"/>
              <a:gd name="T36" fmla="*/ 56 w 322"/>
              <a:gd name="T37" fmla="*/ 148 h 148"/>
              <a:gd name="T38" fmla="*/ 70 w 322"/>
              <a:gd name="T39" fmla="*/ 146 h 148"/>
              <a:gd name="T40" fmla="*/ 70 w 322"/>
              <a:gd name="T41" fmla="*/ 146 h 148"/>
              <a:gd name="T42" fmla="*/ 116 w 322"/>
              <a:gd name="T43" fmla="*/ 140 h 148"/>
              <a:gd name="T44" fmla="*/ 144 w 322"/>
              <a:gd name="T45" fmla="*/ 134 h 148"/>
              <a:gd name="T46" fmla="*/ 176 w 322"/>
              <a:gd name="T47" fmla="*/ 126 h 148"/>
              <a:gd name="T48" fmla="*/ 210 w 322"/>
              <a:gd name="T49" fmla="*/ 116 h 148"/>
              <a:gd name="T50" fmla="*/ 246 w 322"/>
              <a:gd name="T51" fmla="*/ 102 h 148"/>
              <a:gd name="T52" fmla="*/ 284 w 322"/>
              <a:gd name="T53" fmla="*/ 86 h 148"/>
              <a:gd name="T54" fmla="*/ 322 w 322"/>
              <a:gd name="T55" fmla="*/ 66 h 148"/>
              <a:gd name="T56" fmla="*/ 322 w 322"/>
              <a:gd name="T57" fmla="*/ 66 h 148"/>
              <a:gd name="T58" fmla="*/ 288 w 322"/>
              <a:gd name="T59" fmla="*/ 64 h 148"/>
              <a:gd name="T60" fmla="*/ 254 w 322"/>
              <a:gd name="T61" fmla="*/ 58 h 148"/>
              <a:gd name="T62" fmla="*/ 216 w 322"/>
              <a:gd name="T63" fmla="*/ 52 h 148"/>
              <a:gd name="T64" fmla="*/ 180 w 322"/>
              <a:gd name="T65" fmla="*/ 44 h 148"/>
              <a:gd name="T66" fmla="*/ 142 w 322"/>
              <a:gd name="T67" fmla="*/ 36 h 148"/>
              <a:gd name="T68" fmla="*/ 104 w 322"/>
              <a:gd name="T69" fmla="*/ 24 h 148"/>
              <a:gd name="T70" fmla="*/ 64 w 322"/>
              <a:gd name="T71" fmla="*/ 12 h 148"/>
              <a:gd name="T72" fmla="*/ 22 w 322"/>
              <a:gd name="T73" fmla="*/ 0 h 148"/>
              <a:gd name="T74" fmla="*/ 22 w 322"/>
              <a:gd name="T75" fmla="*/ 0 h 148"/>
              <a:gd name="T76" fmla="*/ 24 w 322"/>
              <a:gd name="T77" fmla="*/ 8 h 148"/>
              <a:gd name="T78" fmla="*/ 26 w 322"/>
              <a:gd name="T79" fmla="*/ 18 h 148"/>
              <a:gd name="T80" fmla="*/ 24 w 322"/>
              <a:gd name="T81" fmla="*/ 38 h 148"/>
              <a:gd name="T82" fmla="*/ 20 w 322"/>
              <a:gd name="T83" fmla="*/ 56 h 148"/>
              <a:gd name="T84" fmla="*/ 14 w 322"/>
              <a:gd name="T85" fmla="*/ 72 h 148"/>
              <a:gd name="T86" fmla="*/ 14 w 322"/>
              <a:gd name="T87" fmla="*/ 7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22" h="148">
                <a:moveTo>
                  <a:pt x="14" y="72"/>
                </a:moveTo>
                <a:lnTo>
                  <a:pt x="14" y="72"/>
                </a:lnTo>
                <a:lnTo>
                  <a:pt x="14" y="74"/>
                </a:lnTo>
                <a:lnTo>
                  <a:pt x="14" y="74"/>
                </a:lnTo>
                <a:lnTo>
                  <a:pt x="12" y="74"/>
                </a:lnTo>
                <a:lnTo>
                  <a:pt x="12" y="74"/>
                </a:lnTo>
                <a:lnTo>
                  <a:pt x="8" y="84"/>
                </a:lnTo>
                <a:lnTo>
                  <a:pt x="8" y="84"/>
                </a:lnTo>
                <a:lnTo>
                  <a:pt x="4" y="92"/>
                </a:lnTo>
                <a:lnTo>
                  <a:pt x="4" y="92"/>
                </a:lnTo>
                <a:lnTo>
                  <a:pt x="2" y="98"/>
                </a:lnTo>
                <a:lnTo>
                  <a:pt x="0" y="106"/>
                </a:lnTo>
                <a:lnTo>
                  <a:pt x="2" y="112"/>
                </a:lnTo>
                <a:lnTo>
                  <a:pt x="2" y="118"/>
                </a:lnTo>
                <a:lnTo>
                  <a:pt x="8" y="128"/>
                </a:lnTo>
                <a:lnTo>
                  <a:pt x="18" y="136"/>
                </a:lnTo>
                <a:lnTo>
                  <a:pt x="30" y="142"/>
                </a:lnTo>
                <a:lnTo>
                  <a:pt x="42" y="146"/>
                </a:lnTo>
                <a:lnTo>
                  <a:pt x="56" y="148"/>
                </a:lnTo>
                <a:lnTo>
                  <a:pt x="70" y="146"/>
                </a:lnTo>
                <a:lnTo>
                  <a:pt x="70" y="146"/>
                </a:lnTo>
                <a:lnTo>
                  <a:pt x="116" y="140"/>
                </a:lnTo>
                <a:lnTo>
                  <a:pt x="144" y="134"/>
                </a:lnTo>
                <a:lnTo>
                  <a:pt x="176" y="126"/>
                </a:lnTo>
                <a:lnTo>
                  <a:pt x="210" y="116"/>
                </a:lnTo>
                <a:lnTo>
                  <a:pt x="246" y="102"/>
                </a:lnTo>
                <a:lnTo>
                  <a:pt x="284" y="86"/>
                </a:lnTo>
                <a:lnTo>
                  <a:pt x="322" y="66"/>
                </a:lnTo>
                <a:lnTo>
                  <a:pt x="322" y="66"/>
                </a:lnTo>
                <a:lnTo>
                  <a:pt x="288" y="64"/>
                </a:lnTo>
                <a:lnTo>
                  <a:pt x="254" y="58"/>
                </a:lnTo>
                <a:lnTo>
                  <a:pt x="216" y="52"/>
                </a:lnTo>
                <a:lnTo>
                  <a:pt x="180" y="44"/>
                </a:lnTo>
                <a:lnTo>
                  <a:pt x="142" y="36"/>
                </a:lnTo>
                <a:lnTo>
                  <a:pt x="104" y="24"/>
                </a:lnTo>
                <a:lnTo>
                  <a:pt x="64" y="12"/>
                </a:lnTo>
                <a:lnTo>
                  <a:pt x="22" y="0"/>
                </a:lnTo>
                <a:lnTo>
                  <a:pt x="22" y="0"/>
                </a:lnTo>
                <a:lnTo>
                  <a:pt x="24" y="8"/>
                </a:lnTo>
                <a:lnTo>
                  <a:pt x="26" y="18"/>
                </a:lnTo>
                <a:lnTo>
                  <a:pt x="24" y="38"/>
                </a:lnTo>
                <a:lnTo>
                  <a:pt x="20" y="56"/>
                </a:lnTo>
                <a:lnTo>
                  <a:pt x="14" y="72"/>
                </a:lnTo>
                <a:lnTo>
                  <a:pt x="14" y="72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943893" y="541926"/>
            <a:ext cx="4809228" cy="5675895"/>
            <a:chOff x="5159143" y="775285"/>
            <a:chExt cx="4809228" cy="5675895"/>
          </a:xfrm>
        </p:grpSpPr>
        <p:sp>
          <p:nvSpPr>
            <p:cNvPr id="11" name="Freeform 37"/>
            <p:cNvSpPr>
              <a:spLocks/>
            </p:cNvSpPr>
            <p:nvPr/>
          </p:nvSpPr>
          <p:spPr bwMode="auto">
            <a:xfrm>
              <a:off x="6803489" y="775285"/>
              <a:ext cx="3164882" cy="2004167"/>
            </a:xfrm>
            <a:custGeom>
              <a:avLst/>
              <a:gdLst>
                <a:gd name="T0" fmla="*/ 1598 w 1636"/>
                <a:gd name="T1" fmla="*/ 244 h 1036"/>
                <a:gd name="T2" fmla="*/ 1434 w 1636"/>
                <a:gd name="T3" fmla="*/ 228 h 1036"/>
                <a:gd name="T4" fmla="*/ 1318 w 1636"/>
                <a:gd name="T5" fmla="*/ 224 h 1036"/>
                <a:gd name="T6" fmla="*/ 1186 w 1636"/>
                <a:gd name="T7" fmla="*/ 226 h 1036"/>
                <a:gd name="T8" fmla="*/ 1046 w 1636"/>
                <a:gd name="T9" fmla="*/ 236 h 1036"/>
                <a:gd name="T10" fmla="*/ 906 w 1636"/>
                <a:gd name="T11" fmla="*/ 260 h 1036"/>
                <a:gd name="T12" fmla="*/ 768 w 1636"/>
                <a:gd name="T13" fmla="*/ 296 h 1036"/>
                <a:gd name="T14" fmla="*/ 702 w 1636"/>
                <a:gd name="T15" fmla="*/ 320 h 1036"/>
                <a:gd name="T16" fmla="*/ 640 w 1636"/>
                <a:gd name="T17" fmla="*/ 350 h 1036"/>
                <a:gd name="T18" fmla="*/ 640 w 1636"/>
                <a:gd name="T19" fmla="*/ 350 h 1036"/>
                <a:gd name="T20" fmla="*/ 600 w 1636"/>
                <a:gd name="T21" fmla="*/ 372 h 1036"/>
                <a:gd name="T22" fmla="*/ 530 w 1636"/>
                <a:gd name="T23" fmla="*/ 424 h 1036"/>
                <a:gd name="T24" fmla="*/ 468 w 1636"/>
                <a:gd name="T25" fmla="*/ 486 h 1036"/>
                <a:gd name="T26" fmla="*/ 418 w 1636"/>
                <a:gd name="T27" fmla="*/ 558 h 1036"/>
                <a:gd name="T28" fmla="*/ 398 w 1636"/>
                <a:gd name="T29" fmla="*/ 598 h 1036"/>
                <a:gd name="T30" fmla="*/ 376 w 1636"/>
                <a:gd name="T31" fmla="*/ 496 h 1036"/>
                <a:gd name="T32" fmla="*/ 352 w 1636"/>
                <a:gd name="T33" fmla="*/ 398 h 1036"/>
                <a:gd name="T34" fmla="*/ 300 w 1636"/>
                <a:gd name="T35" fmla="*/ 238 h 1036"/>
                <a:gd name="T36" fmla="*/ 252 w 1636"/>
                <a:gd name="T37" fmla="*/ 112 h 1036"/>
                <a:gd name="T38" fmla="*/ 202 w 1636"/>
                <a:gd name="T39" fmla="*/ 0 h 1036"/>
                <a:gd name="T40" fmla="*/ 0 w 1636"/>
                <a:gd name="T41" fmla="*/ 74 h 1036"/>
                <a:gd name="T42" fmla="*/ 42 w 1636"/>
                <a:gd name="T43" fmla="*/ 130 h 1036"/>
                <a:gd name="T44" fmla="*/ 104 w 1636"/>
                <a:gd name="T45" fmla="*/ 226 h 1036"/>
                <a:gd name="T46" fmla="*/ 180 w 1636"/>
                <a:gd name="T47" fmla="*/ 362 h 1036"/>
                <a:gd name="T48" fmla="*/ 218 w 1636"/>
                <a:gd name="T49" fmla="*/ 444 h 1036"/>
                <a:gd name="T50" fmla="*/ 262 w 1636"/>
                <a:gd name="T51" fmla="*/ 550 h 1036"/>
                <a:gd name="T52" fmla="*/ 304 w 1636"/>
                <a:gd name="T53" fmla="*/ 666 h 1036"/>
                <a:gd name="T54" fmla="*/ 336 w 1636"/>
                <a:gd name="T55" fmla="*/ 792 h 1036"/>
                <a:gd name="T56" fmla="*/ 362 w 1636"/>
                <a:gd name="T57" fmla="*/ 928 h 1036"/>
                <a:gd name="T58" fmla="*/ 414 w 1636"/>
                <a:gd name="T59" fmla="*/ 950 h 1036"/>
                <a:gd name="T60" fmla="*/ 516 w 1636"/>
                <a:gd name="T61" fmla="*/ 984 h 1036"/>
                <a:gd name="T62" fmla="*/ 614 w 1636"/>
                <a:gd name="T63" fmla="*/ 1010 h 1036"/>
                <a:gd name="T64" fmla="*/ 704 w 1636"/>
                <a:gd name="T65" fmla="*/ 1026 h 1036"/>
                <a:gd name="T66" fmla="*/ 748 w 1636"/>
                <a:gd name="T67" fmla="*/ 1032 h 1036"/>
                <a:gd name="T68" fmla="*/ 840 w 1636"/>
                <a:gd name="T69" fmla="*/ 1036 h 1036"/>
                <a:gd name="T70" fmla="*/ 926 w 1636"/>
                <a:gd name="T71" fmla="*/ 1030 h 1036"/>
                <a:gd name="T72" fmla="*/ 960 w 1636"/>
                <a:gd name="T73" fmla="*/ 1026 h 1036"/>
                <a:gd name="T74" fmla="*/ 1028 w 1636"/>
                <a:gd name="T75" fmla="*/ 1010 h 1036"/>
                <a:gd name="T76" fmla="*/ 1060 w 1636"/>
                <a:gd name="T77" fmla="*/ 1002 h 1036"/>
                <a:gd name="T78" fmla="*/ 1124 w 1636"/>
                <a:gd name="T79" fmla="*/ 978 h 1036"/>
                <a:gd name="T80" fmla="*/ 1182 w 1636"/>
                <a:gd name="T81" fmla="*/ 950 h 1036"/>
                <a:gd name="T82" fmla="*/ 1234 w 1636"/>
                <a:gd name="T83" fmla="*/ 916 h 1036"/>
                <a:gd name="T84" fmla="*/ 1284 w 1636"/>
                <a:gd name="T85" fmla="*/ 880 h 1036"/>
                <a:gd name="T86" fmla="*/ 1312 w 1636"/>
                <a:gd name="T87" fmla="*/ 856 h 1036"/>
                <a:gd name="T88" fmla="*/ 1366 w 1636"/>
                <a:gd name="T89" fmla="*/ 804 h 1036"/>
                <a:gd name="T90" fmla="*/ 1412 w 1636"/>
                <a:gd name="T91" fmla="*/ 748 h 1036"/>
                <a:gd name="T92" fmla="*/ 1454 w 1636"/>
                <a:gd name="T93" fmla="*/ 690 h 1036"/>
                <a:gd name="T94" fmla="*/ 1472 w 1636"/>
                <a:gd name="T95" fmla="*/ 662 h 1036"/>
                <a:gd name="T96" fmla="*/ 1534 w 1636"/>
                <a:gd name="T97" fmla="*/ 550 h 1036"/>
                <a:gd name="T98" fmla="*/ 1580 w 1636"/>
                <a:gd name="T99" fmla="*/ 444 h 1036"/>
                <a:gd name="T100" fmla="*/ 1602 w 1636"/>
                <a:gd name="T101" fmla="*/ 378 h 1036"/>
                <a:gd name="T102" fmla="*/ 1618 w 1636"/>
                <a:gd name="T103" fmla="*/ 324 h 1036"/>
                <a:gd name="T104" fmla="*/ 1636 w 1636"/>
                <a:gd name="T105" fmla="*/ 248 h 1036"/>
                <a:gd name="T106" fmla="*/ 1598 w 1636"/>
                <a:gd name="T107" fmla="*/ 244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6" h="1036">
                  <a:moveTo>
                    <a:pt x="1598" y="244"/>
                  </a:moveTo>
                  <a:lnTo>
                    <a:pt x="1598" y="244"/>
                  </a:lnTo>
                  <a:lnTo>
                    <a:pt x="1530" y="236"/>
                  </a:lnTo>
                  <a:lnTo>
                    <a:pt x="1434" y="228"/>
                  </a:lnTo>
                  <a:lnTo>
                    <a:pt x="1378" y="226"/>
                  </a:lnTo>
                  <a:lnTo>
                    <a:pt x="1318" y="224"/>
                  </a:lnTo>
                  <a:lnTo>
                    <a:pt x="1254" y="224"/>
                  </a:lnTo>
                  <a:lnTo>
                    <a:pt x="1186" y="226"/>
                  </a:lnTo>
                  <a:lnTo>
                    <a:pt x="1118" y="230"/>
                  </a:lnTo>
                  <a:lnTo>
                    <a:pt x="1046" y="236"/>
                  </a:lnTo>
                  <a:lnTo>
                    <a:pt x="976" y="246"/>
                  </a:lnTo>
                  <a:lnTo>
                    <a:pt x="906" y="260"/>
                  </a:lnTo>
                  <a:lnTo>
                    <a:pt x="836" y="276"/>
                  </a:lnTo>
                  <a:lnTo>
                    <a:pt x="768" y="296"/>
                  </a:lnTo>
                  <a:lnTo>
                    <a:pt x="734" y="308"/>
                  </a:lnTo>
                  <a:lnTo>
                    <a:pt x="702" y="320"/>
                  </a:lnTo>
                  <a:lnTo>
                    <a:pt x="670" y="334"/>
                  </a:lnTo>
                  <a:lnTo>
                    <a:pt x="640" y="350"/>
                  </a:lnTo>
                  <a:lnTo>
                    <a:pt x="640" y="350"/>
                  </a:lnTo>
                  <a:lnTo>
                    <a:pt x="640" y="350"/>
                  </a:lnTo>
                  <a:lnTo>
                    <a:pt x="640" y="350"/>
                  </a:lnTo>
                  <a:lnTo>
                    <a:pt x="600" y="372"/>
                  </a:lnTo>
                  <a:lnTo>
                    <a:pt x="564" y="396"/>
                  </a:lnTo>
                  <a:lnTo>
                    <a:pt x="530" y="424"/>
                  </a:lnTo>
                  <a:lnTo>
                    <a:pt x="496" y="454"/>
                  </a:lnTo>
                  <a:lnTo>
                    <a:pt x="468" y="486"/>
                  </a:lnTo>
                  <a:lnTo>
                    <a:pt x="440" y="520"/>
                  </a:lnTo>
                  <a:lnTo>
                    <a:pt x="418" y="558"/>
                  </a:lnTo>
                  <a:lnTo>
                    <a:pt x="398" y="598"/>
                  </a:lnTo>
                  <a:lnTo>
                    <a:pt x="398" y="598"/>
                  </a:lnTo>
                  <a:lnTo>
                    <a:pt x="388" y="546"/>
                  </a:lnTo>
                  <a:lnTo>
                    <a:pt x="376" y="496"/>
                  </a:lnTo>
                  <a:lnTo>
                    <a:pt x="352" y="398"/>
                  </a:lnTo>
                  <a:lnTo>
                    <a:pt x="352" y="398"/>
                  </a:lnTo>
                  <a:lnTo>
                    <a:pt x="326" y="314"/>
                  </a:lnTo>
                  <a:lnTo>
                    <a:pt x="300" y="238"/>
                  </a:lnTo>
                  <a:lnTo>
                    <a:pt x="276" y="170"/>
                  </a:lnTo>
                  <a:lnTo>
                    <a:pt x="252" y="112"/>
                  </a:lnTo>
                  <a:lnTo>
                    <a:pt x="216" y="30"/>
                  </a:lnTo>
                  <a:lnTo>
                    <a:pt x="202" y="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0" y="100"/>
                  </a:lnTo>
                  <a:lnTo>
                    <a:pt x="42" y="130"/>
                  </a:lnTo>
                  <a:lnTo>
                    <a:pt x="70" y="172"/>
                  </a:lnTo>
                  <a:lnTo>
                    <a:pt x="104" y="226"/>
                  </a:lnTo>
                  <a:lnTo>
                    <a:pt x="140" y="288"/>
                  </a:lnTo>
                  <a:lnTo>
                    <a:pt x="180" y="362"/>
                  </a:lnTo>
                  <a:lnTo>
                    <a:pt x="218" y="444"/>
                  </a:lnTo>
                  <a:lnTo>
                    <a:pt x="218" y="444"/>
                  </a:lnTo>
                  <a:lnTo>
                    <a:pt x="240" y="494"/>
                  </a:lnTo>
                  <a:lnTo>
                    <a:pt x="262" y="550"/>
                  </a:lnTo>
                  <a:lnTo>
                    <a:pt x="284" y="606"/>
                  </a:lnTo>
                  <a:lnTo>
                    <a:pt x="304" y="666"/>
                  </a:lnTo>
                  <a:lnTo>
                    <a:pt x="320" y="728"/>
                  </a:lnTo>
                  <a:lnTo>
                    <a:pt x="336" y="792"/>
                  </a:lnTo>
                  <a:lnTo>
                    <a:pt x="350" y="860"/>
                  </a:lnTo>
                  <a:lnTo>
                    <a:pt x="362" y="928"/>
                  </a:lnTo>
                  <a:lnTo>
                    <a:pt x="362" y="928"/>
                  </a:lnTo>
                  <a:lnTo>
                    <a:pt x="414" y="950"/>
                  </a:lnTo>
                  <a:lnTo>
                    <a:pt x="466" y="968"/>
                  </a:lnTo>
                  <a:lnTo>
                    <a:pt x="516" y="984"/>
                  </a:lnTo>
                  <a:lnTo>
                    <a:pt x="566" y="998"/>
                  </a:lnTo>
                  <a:lnTo>
                    <a:pt x="614" y="1010"/>
                  </a:lnTo>
                  <a:lnTo>
                    <a:pt x="660" y="1020"/>
                  </a:lnTo>
                  <a:lnTo>
                    <a:pt x="704" y="1026"/>
                  </a:lnTo>
                  <a:lnTo>
                    <a:pt x="748" y="1032"/>
                  </a:lnTo>
                  <a:lnTo>
                    <a:pt x="748" y="1032"/>
                  </a:lnTo>
                  <a:lnTo>
                    <a:pt x="794" y="1034"/>
                  </a:lnTo>
                  <a:lnTo>
                    <a:pt x="840" y="1036"/>
                  </a:lnTo>
                  <a:lnTo>
                    <a:pt x="882" y="1034"/>
                  </a:lnTo>
                  <a:lnTo>
                    <a:pt x="926" y="1030"/>
                  </a:lnTo>
                  <a:lnTo>
                    <a:pt x="926" y="1030"/>
                  </a:lnTo>
                  <a:lnTo>
                    <a:pt x="960" y="1026"/>
                  </a:lnTo>
                  <a:lnTo>
                    <a:pt x="996" y="1018"/>
                  </a:lnTo>
                  <a:lnTo>
                    <a:pt x="1028" y="1010"/>
                  </a:lnTo>
                  <a:lnTo>
                    <a:pt x="1060" y="1002"/>
                  </a:lnTo>
                  <a:lnTo>
                    <a:pt x="1060" y="1002"/>
                  </a:lnTo>
                  <a:lnTo>
                    <a:pt x="1092" y="990"/>
                  </a:lnTo>
                  <a:lnTo>
                    <a:pt x="1124" y="978"/>
                  </a:lnTo>
                  <a:lnTo>
                    <a:pt x="1152" y="964"/>
                  </a:lnTo>
                  <a:lnTo>
                    <a:pt x="1182" y="950"/>
                  </a:lnTo>
                  <a:lnTo>
                    <a:pt x="1208" y="934"/>
                  </a:lnTo>
                  <a:lnTo>
                    <a:pt x="1234" y="916"/>
                  </a:lnTo>
                  <a:lnTo>
                    <a:pt x="1260" y="898"/>
                  </a:lnTo>
                  <a:lnTo>
                    <a:pt x="1284" y="880"/>
                  </a:lnTo>
                  <a:lnTo>
                    <a:pt x="1284" y="880"/>
                  </a:lnTo>
                  <a:lnTo>
                    <a:pt x="1312" y="856"/>
                  </a:lnTo>
                  <a:lnTo>
                    <a:pt x="1340" y="830"/>
                  </a:lnTo>
                  <a:lnTo>
                    <a:pt x="1366" y="804"/>
                  </a:lnTo>
                  <a:lnTo>
                    <a:pt x="1390" y="776"/>
                  </a:lnTo>
                  <a:lnTo>
                    <a:pt x="1412" y="748"/>
                  </a:lnTo>
                  <a:lnTo>
                    <a:pt x="1434" y="720"/>
                  </a:lnTo>
                  <a:lnTo>
                    <a:pt x="1454" y="690"/>
                  </a:lnTo>
                  <a:lnTo>
                    <a:pt x="1472" y="662"/>
                  </a:lnTo>
                  <a:lnTo>
                    <a:pt x="1472" y="662"/>
                  </a:lnTo>
                  <a:lnTo>
                    <a:pt x="1506" y="606"/>
                  </a:lnTo>
                  <a:lnTo>
                    <a:pt x="1534" y="550"/>
                  </a:lnTo>
                  <a:lnTo>
                    <a:pt x="1558" y="496"/>
                  </a:lnTo>
                  <a:lnTo>
                    <a:pt x="1580" y="444"/>
                  </a:lnTo>
                  <a:lnTo>
                    <a:pt x="1580" y="444"/>
                  </a:lnTo>
                  <a:lnTo>
                    <a:pt x="1602" y="378"/>
                  </a:lnTo>
                  <a:lnTo>
                    <a:pt x="1618" y="324"/>
                  </a:lnTo>
                  <a:lnTo>
                    <a:pt x="1618" y="324"/>
                  </a:lnTo>
                  <a:lnTo>
                    <a:pt x="1632" y="268"/>
                  </a:lnTo>
                  <a:lnTo>
                    <a:pt x="1636" y="248"/>
                  </a:lnTo>
                  <a:lnTo>
                    <a:pt x="1636" y="248"/>
                  </a:lnTo>
                  <a:lnTo>
                    <a:pt x="1598" y="244"/>
                  </a:lnTo>
                  <a:lnTo>
                    <a:pt x="1598" y="24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159143" y="2365464"/>
              <a:ext cx="4658335" cy="4085716"/>
              <a:chOff x="5834999" y="2058749"/>
              <a:chExt cx="4658335" cy="4085716"/>
            </a:xfrm>
          </p:grpSpPr>
          <p:sp>
            <p:nvSpPr>
              <p:cNvPr id="13" name="Freeform 36"/>
              <p:cNvSpPr>
                <a:spLocks/>
              </p:cNvSpPr>
              <p:nvPr/>
            </p:nvSpPr>
            <p:spPr bwMode="auto">
              <a:xfrm>
                <a:off x="8322798" y="2480476"/>
                <a:ext cx="622917" cy="286310"/>
              </a:xfrm>
              <a:custGeom>
                <a:avLst/>
                <a:gdLst>
                  <a:gd name="T0" fmla="*/ 14 w 322"/>
                  <a:gd name="T1" fmla="*/ 72 h 148"/>
                  <a:gd name="T2" fmla="*/ 14 w 322"/>
                  <a:gd name="T3" fmla="*/ 72 h 148"/>
                  <a:gd name="T4" fmla="*/ 14 w 322"/>
                  <a:gd name="T5" fmla="*/ 74 h 148"/>
                  <a:gd name="T6" fmla="*/ 14 w 322"/>
                  <a:gd name="T7" fmla="*/ 74 h 148"/>
                  <a:gd name="T8" fmla="*/ 12 w 322"/>
                  <a:gd name="T9" fmla="*/ 74 h 148"/>
                  <a:gd name="T10" fmla="*/ 12 w 322"/>
                  <a:gd name="T11" fmla="*/ 74 h 148"/>
                  <a:gd name="T12" fmla="*/ 8 w 322"/>
                  <a:gd name="T13" fmla="*/ 84 h 148"/>
                  <a:gd name="T14" fmla="*/ 8 w 322"/>
                  <a:gd name="T15" fmla="*/ 84 h 148"/>
                  <a:gd name="T16" fmla="*/ 4 w 322"/>
                  <a:gd name="T17" fmla="*/ 92 h 148"/>
                  <a:gd name="T18" fmla="*/ 4 w 322"/>
                  <a:gd name="T19" fmla="*/ 92 h 148"/>
                  <a:gd name="T20" fmla="*/ 2 w 322"/>
                  <a:gd name="T21" fmla="*/ 98 h 148"/>
                  <a:gd name="T22" fmla="*/ 0 w 322"/>
                  <a:gd name="T23" fmla="*/ 106 h 148"/>
                  <a:gd name="T24" fmla="*/ 2 w 322"/>
                  <a:gd name="T25" fmla="*/ 112 h 148"/>
                  <a:gd name="T26" fmla="*/ 2 w 322"/>
                  <a:gd name="T27" fmla="*/ 118 h 148"/>
                  <a:gd name="T28" fmla="*/ 8 w 322"/>
                  <a:gd name="T29" fmla="*/ 128 h 148"/>
                  <a:gd name="T30" fmla="*/ 18 w 322"/>
                  <a:gd name="T31" fmla="*/ 136 h 148"/>
                  <a:gd name="T32" fmla="*/ 30 w 322"/>
                  <a:gd name="T33" fmla="*/ 142 h 148"/>
                  <a:gd name="T34" fmla="*/ 42 w 322"/>
                  <a:gd name="T35" fmla="*/ 146 h 148"/>
                  <a:gd name="T36" fmla="*/ 56 w 322"/>
                  <a:gd name="T37" fmla="*/ 148 h 148"/>
                  <a:gd name="T38" fmla="*/ 70 w 322"/>
                  <a:gd name="T39" fmla="*/ 146 h 148"/>
                  <a:gd name="T40" fmla="*/ 70 w 322"/>
                  <a:gd name="T41" fmla="*/ 146 h 148"/>
                  <a:gd name="T42" fmla="*/ 116 w 322"/>
                  <a:gd name="T43" fmla="*/ 140 h 148"/>
                  <a:gd name="T44" fmla="*/ 144 w 322"/>
                  <a:gd name="T45" fmla="*/ 134 h 148"/>
                  <a:gd name="T46" fmla="*/ 176 w 322"/>
                  <a:gd name="T47" fmla="*/ 126 h 148"/>
                  <a:gd name="T48" fmla="*/ 210 w 322"/>
                  <a:gd name="T49" fmla="*/ 116 h 148"/>
                  <a:gd name="T50" fmla="*/ 246 w 322"/>
                  <a:gd name="T51" fmla="*/ 102 h 148"/>
                  <a:gd name="T52" fmla="*/ 284 w 322"/>
                  <a:gd name="T53" fmla="*/ 86 h 148"/>
                  <a:gd name="T54" fmla="*/ 322 w 322"/>
                  <a:gd name="T55" fmla="*/ 66 h 148"/>
                  <a:gd name="T56" fmla="*/ 322 w 322"/>
                  <a:gd name="T57" fmla="*/ 66 h 148"/>
                  <a:gd name="T58" fmla="*/ 288 w 322"/>
                  <a:gd name="T59" fmla="*/ 64 h 148"/>
                  <a:gd name="T60" fmla="*/ 254 w 322"/>
                  <a:gd name="T61" fmla="*/ 58 h 148"/>
                  <a:gd name="T62" fmla="*/ 216 w 322"/>
                  <a:gd name="T63" fmla="*/ 52 h 148"/>
                  <a:gd name="T64" fmla="*/ 180 w 322"/>
                  <a:gd name="T65" fmla="*/ 44 h 148"/>
                  <a:gd name="T66" fmla="*/ 142 w 322"/>
                  <a:gd name="T67" fmla="*/ 36 h 148"/>
                  <a:gd name="T68" fmla="*/ 104 w 322"/>
                  <a:gd name="T69" fmla="*/ 24 h 148"/>
                  <a:gd name="T70" fmla="*/ 64 w 322"/>
                  <a:gd name="T71" fmla="*/ 12 h 148"/>
                  <a:gd name="T72" fmla="*/ 22 w 322"/>
                  <a:gd name="T73" fmla="*/ 0 h 148"/>
                  <a:gd name="T74" fmla="*/ 22 w 322"/>
                  <a:gd name="T75" fmla="*/ 0 h 148"/>
                  <a:gd name="T76" fmla="*/ 24 w 322"/>
                  <a:gd name="T77" fmla="*/ 8 h 148"/>
                  <a:gd name="T78" fmla="*/ 26 w 322"/>
                  <a:gd name="T79" fmla="*/ 18 h 148"/>
                  <a:gd name="T80" fmla="*/ 24 w 322"/>
                  <a:gd name="T81" fmla="*/ 38 h 148"/>
                  <a:gd name="T82" fmla="*/ 20 w 322"/>
                  <a:gd name="T83" fmla="*/ 56 h 148"/>
                  <a:gd name="T84" fmla="*/ 14 w 322"/>
                  <a:gd name="T85" fmla="*/ 72 h 148"/>
                  <a:gd name="T86" fmla="*/ 14 w 322"/>
                  <a:gd name="T87" fmla="*/ 7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2" h="148">
                    <a:moveTo>
                      <a:pt x="14" y="72"/>
                    </a:moveTo>
                    <a:lnTo>
                      <a:pt x="14" y="72"/>
                    </a:lnTo>
                    <a:lnTo>
                      <a:pt x="14" y="74"/>
                    </a:lnTo>
                    <a:lnTo>
                      <a:pt x="14" y="74"/>
                    </a:lnTo>
                    <a:lnTo>
                      <a:pt x="12" y="74"/>
                    </a:lnTo>
                    <a:lnTo>
                      <a:pt x="12" y="7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2" y="98"/>
                    </a:lnTo>
                    <a:lnTo>
                      <a:pt x="0" y="106"/>
                    </a:lnTo>
                    <a:lnTo>
                      <a:pt x="2" y="112"/>
                    </a:lnTo>
                    <a:lnTo>
                      <a:pt x="2" y="118"/>
                    </a:lnTo>
                    <a:lnTo>
                      <a:pt x="8" y="128"/>
                    </a:lnTo>
                    <a:lnTo>
                      <a:pt x="18" y="136"/>
                    </a:lnTo>
                    <a:lnTo>
                      <a:pt x="30" y="142"/>
                    </a:lnTo>
                    <a:lnTo>
                      <a:pt x="42" y="146"/>
                    </a:lnTo>
                    <a:lnTo>
                      <a:pt x="56" y="148"/>
                    </a:lnTo>
                    <a:lnTo>
                      <a:pt x="70" y="146"/>
                    </a:lnTo>
                    <a:lnTo>
                      <a:pt x="70" y="146"/>
                    </a:lnTo>
                    <a:lnTo>
                      <a:pt x="116" y="140"/>
                    </a:lnTo>
                    <a:lnTo>
                      <a:pt x="144" y="134"/>
                    </a:lnTo>
                    <a:lnTo>
                      <a:pt x="176" y="126"/>
                    </a:lnTo>
                    <a:lnTo>
                      <a:pt x="210" y="116"/>
                    </a:lnTo>
                    <a:lnTo>
                      <a:pt x="246" y="102"/>
                    </a:lnTo>
                    <a:lnTo>
                      <a:pt x="284" y="86"/>
                    </a:lnTo>
                    <a:lnTo>
                      <a:pt x="322" y="66"/>
                    </a:lnTo>
                    <a:lnTo>
                      <a:pt x="322" y="66"/>
                    </a:lnTo>
                    <a:lnTo>
                      <a:pt x="288" y="64"/>
                    </a:lnTo>
                    <a:lnTo>
                      <a:pt x="254" y="58"/>
                    </a:lnTo>
                    <a:lnTo>
                      <a:pt x="216" y="52"/>
                    </a:lnTo>
                    <a:lnTo>
                      <a:pt x="180" y="44"/>
                    </a:lnTo>
                    <a:lnTo>
                      <a:pt x="142" y="36"/>
                    </a:lnTo>
                    <a:lnTo>
                      <a:pt x="104" y="24"/>
                    </a:lnTo>
                    <a:lnTo>
                      <a:pt x="64" y="1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4" y="8"/>
                    </a:lnTo>
                    <a:lnTo>
                      <a:pt x="26" y="18"/>
                    </a:lnTo>
                    <a:lnTo>
                      <a:pt x="24" y="38"/>
                    </a:lnTo>
                    <a:lnTo>
                      <a:pt x="20" y="56"/>
                    </a:lnTo>
                    <a:lnTo>
                      <a:pt x="14" y="72"/>
                    </a:lnTo>
                    <a:lnTo>
                      <a:pt x="14" y="72"/>
                    </a:lnTo>
                    <a:close/>
                  </a:path>
                </a:pathLst>
              </a:custGeom>
              <a:solidFill>
                <a:srgbClr val="ED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39"/>
              <p:cNvSpPr>
                <a:spLocks noEditPoints="1"/>
              </p:cNvSpPr>
              <p:nvPr/>
            </p:nvSpPr>
            <p:spPr bwMode="auto">
              <a:xfrm>
                <a:off x="5834999" y="2058749"/>
                <a:ext cx="4658335" cy="4085716"/>
              </a:xfrm>
              <a:custGeom>
                <a:avLst/>
                <a:gdLst>
                  <a:gd name="T0" fmla="*/ 2058 w 2408"/>
                  <a:gd name="T1" fmla="*/ 1868 h 2112"/>
                  <a:gd name="T2" fmla="*/ 2280 w 2408"/>
                  <a:gd name="T3" fmla="*/ 1460 h 2112"/>
                  <a:gd name="T4" fmla="*/ 2386 w 2408"/>
                  <a:gd name="T5" fmla="*/ 1006 h 2112"/>
                  <a:gd name="T6" fmla="*/ 2408 w 2408"/>
                  <a:gd name="T7" fmla="*/ 608 h 2112"/>
                  <a:gd name="T8" fmla="*/ 2326 w 2408"/>
                  <a:gd name="T9" fmla="*/ 336 h 2112"/>
                  <a:gd name="T10" fmla="*/ 2170 w 2408"/>
                  <a:gd name="T11" fmla="*/ 158 h 2112"/>
                  <a:gd name="T12" fmla="*/ 1936 w 2408"/>
                  <a:gd name="T13" fmla="*/ 244 h 2112"/>
                  <a:gd name="T14" fmla="*/ 1638 w 2408"/>
                  <a:gd name="T15" fmla="*/ 286 h 2112"/>
                  <a:gd name="T16" fmla="*/ 1718 w 2408"/>
                  <a:gd name="T17" fmla="*/ 520 h 2112"/>
                  <a:gd name="T18" fmla="*/ 1696 w 2408"/>
                  <a:gd name="T19" fmla="*/ 614 h 2112"/>
                  <a:gd name="T20" fmla="*/ 1650 w 2408"/>
                  <a:gd name="T21" fmla="*/ 602 h 2112"/>
                  <a:gd name="T22" fmla="*/ 1622 w 2408"/>
                  <a:gd name="T23" fmla="*/ 594 h 2112"/>
                  <a:gd name="T24" fmla="*/ 1590 w 2408"/>
                  <a:gd name="T25" fmla="*/ 590 h 2112"/>
                  <a:gd name="T26" fmla="*/ 1564 w 2408"/>
                  <a:gd name="T27" fmla="*/ 598 h 2112"/>
                  <a:gd name="T28" fmla="*/ 1548 w 2408"/>
                  <a:gd name="T29" fmla="*/ 610 h 2112"/>
                  <a:gd name="T30" fmla="*/ 1538 w 2408"/>
                  <a:gd name="T31" fmla="*/ 626 h 2112"/>
                  <a:gd name="T32" fmla="*/ 1526 w 2408"/>
                  <a:gd name="T33" fmla="*/ 686 h 2112"/>
                  <a:gd name="T34" fmla="*/ 1578 w 2408"/>
                  <a:gd name="T35" fmla="*/ 840 h 2112"/>
                  <a:gd name="T36" fmla="*/ 1672 w 2408"/>
                  <a:gd name="T37" fmla="*/ 826 h 2112"/>
                  <a:gd name="T38" fmla="*/ 1714 w 2408"/>
                  <a:gd name="T39" fmla="*/ 798 h 2112"/>
                  <a:gd name="T40" fmla="*/ 1766 w 2408"/>
                  <a:gd name="T41" fmla="*/ 858 h 2112"/>
                  <a:gd name="T42" fmla="*/ 1748 w 2408"/>
                  <a:gd name="T43" fmla="*/ 1146 h 2112"/>
                  <a:gd name="T44" fmla="*/ 1540 w 2408"/>
                  <a:gd name="T45" fmla="*/ 1122 h 2112"/>
                  <a:gd name="T46" fmla="*/ 1406 w 2408"/>
                  <a:gd name="T47" fmla="*/ 1160 h 2112"/>
                  <a:gd name="T48" fmla="*/ 1428 w 2408"/>
                  <a:gd name="T49" fmla="*/ 1218 h 2112"/>
                  <a:gd name="T50" fmla="*/ 1448 w 2408"/>
                  <a:gd name="T51" fmla="*/ 1308 h 2112"/>
                  <a:gd name="T52" fmla="*/ 1334 w 2408"/>
                  <a:gd name="T53" fmla="*/ 1364 h 2112"/>
                  <a:gd name="T54" fmla="*/ 1210 w 2408"/>
                  <a:gd name="T55" fmla="*/ 1342 h 2112"/>
                  <a:gd name="T56" fmla="*/ 1202 w 2408"/>
                  <a:gd name="T57" fmla="*/ 1254 h 2112"/>
                  <a:gd name="T58" fmla="*/ 1208 w 2408"/>
                  <a:gd name="T59" fmla="*/ 1186 h 2112"/>
                  <a:gd name="T60" fmla="*/ 1068 w 2408"/>
                  <a:gd name="T61" fmla="*/ 1186 h 2112"/>
                  <a:gd name="T62" fmla="*/ 874 w 2408"/>
                  <a:gd name="T63" fmla="*/ 1264 h 2112"/>
                  <a:gd name="T64" fmla="*/ 824 w 2408"/>
                  <a:gd name="T65" fmla="*/ 1164 h 2112"/>
                  <a:gd name="T66" fmla="*/ 780 w 2408"/>
                  <a:gd name="T67" fmla="*/ 968 h 2112"/>
                  <a:gd name="T68" fmla="*/ 822 w 2408"/>
                  <a:gd name="T69" fmla="*/ 920 h 2112"/>
                  <a:gd name="T70" fmla="*/ 908 w 2408"/>
                  <a:gd name="T71" fmla="*/ 946 h 2112"/>
                  <a:gd name="T72" fmla="*/ 976 w 2408"/>
                  <a:gd name="T73" fmla="*/ 868 h 2112"/>
                  <a:gd name="T74" fmla="*/ 926 w 2408"/>
                  <a:gd name="T75" fmla="*/ 696 h 2112"/>
                  <a:gd name="T76" fmla="*/ 830 w 2408"/>
                  <a:gd name="T77" fmla="*/ 712 h 2112"/>
                  <a:gd name="T78" fmla="*/ 780 w 2408"/>
                  <a:gd name="T79" fmla="*/ 736 h 2112"/>
                  <a:gd name="T80" fmla="*/ 738 w 2408"/>
                  <a:gd name="T81" fmla="*/ 678 h 2112"/>
                  <a:gd name="T82" fmla="*/ 756 w 2408"/>
                  <a:gd name="T83" fmla="*/ 392 h 2112"/>
                  <a:gd name="T84" fmla="*/ 1044 w 2408"/>
                  <a:gd name="T85" fmla="*/ 408 h 2112"/>
                  <a:gd name="T86" fmla="*/ 1102 w 2408"/>
                  <a:gd name="T87" fmla="*/ 350 h 2112"/>
                  <a:gd name="T88" fmla="*/ 1084 w 2408"/>
                  <a:gd name="T89" fmla="*/ 326 h 2112"/>
                  <a:gd name="T90" fmla="*/ 1058 w 2408"/>
                  <a:gd name="T91" fmla="*/ 282 h 2112"/>
                  <a:gd name="T92" fmla="*/ 1060 w 2408"/>
                  <a:gd name="T93" fmla="*/ 224 h 2112"/>
                  <a:gd name="T94" fmla="*/ 1150 w 2408"/>
                  <a:gd name="T95" fmla="*/ 174 h 2112"/>
                  <a:gd name="T96" fmla="*/ 1050 w 2408"/>
                  <a:gd name="T97" fmla="*/ 72 h 2112"/>
                  <a:gd name="T98" fmla="*/ 714 w 2408"/>
                  <a:gd name="T99" fmla="*/ 0 h 2112"/>
                  <a:gd name="T100" fmla="*/ 418 w 2408"/>
                  <a:gd name="T101" fmla="*/ 58 h 2112"/>
                  <a:gd name="T102" fmla="*/ 142 w 2408"/>
                  <a:gd name="T103" fmla="*/ 256 h 2112"/>
                  <a:gd name="T104" fmla="*/ 10 w 2408"/>
                  <a:gd name="T105" fmla="*/ 540 h 2112"/>
                  <a:gd name="T106" fmla="*/ 44 w 2408"/>
                  <a:gd name="T107" fmla="*/ 1148 h 2112"/>
                  <a:gd name="T108" fmla="*/ 142 w 2408"/>
                  <a:gd name="T109" fmla="*/ 1498 h 2112"/>
                  <a:gd name="T110" fmla="*/ 306 w 2408"/>
                  <a:gd name="T111" fmla="*/ 1812 h 2112"/>
                  <a:gd name="T112" fmla="*/ 510 w 2408"/>
                  <a:gd name="T113" fmla="*/ 2018 h 2112"/>
                  <a:gd name="T114" fmla="*/ 732 w 2408"/>
                  <a:gd name="T115" fmla="*/ 2108 h 2112"/>
                  <a:gd name="T116" fmla="*/ 958 w 2408"/>
                  <a:gd name="T117" fmla="*/ 2076 h 2112"/>
                  <a:gd name="T118" fmla="*/ 1174 w 2408"/>
                  <a:gd name="T119" fmla="*/ 1974 h 2112"/>
                  <a:gd name="T120" fmla="*/ 1330 w 2408"/>
                  <a:gd name="T121" fmla="*/ 2028 h 2112"/>
                  <a:gd name="T122" fmla="*/ 1592 w 2408"/>
                  <a:gd name="T123" fmla="*/ 2110 h 2112"/>
                  <a:gd name="T124" fmla="*/ 1840 w 2408"/>
                  <a:gd name="T125" fmla="*/ 2054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08" h="2112">
                    <a:moveTo>
                      <a:pt x="1876" y="2034"/>
                    </a:moveTo>
                    <a:lnTo>
                      <a:pt x="1876" y="2034"/>
                    </a:lnTo>
                    <a:lnTo>
                      <a:pt x="1916" y="2006"/>
                    </a:lnTo>
                    <a:lnTo>
                      <a:pt x="1956" y="1974"/>
                    </a:lnTo>
                    <a:lnTo>
                      <a:pt x="1956" y="1974"/>
                    </a:lnTo>
                    <a:lnTo>
                      <a:pt x="1992" y="1942"/>
                    </a:lnTo>
                    <a:lnTo>
                      <a:pt x="2026" y="1906"/>
                    </a:lnTo>
                    <a:lnTo>
                      <a:pt x="2058" y="1868"/>
                    </a:lnTo>
                    <a:lnTo>
                      <a:pt x="2090" y="1828"/>
                    </a:lnTo>
                    <a:lnTo>
                      <a:pt x="2120" y="1784"/>
                    </a:lnTo>
                    <a:lnTo>
                      <a:pt x="2150" y="1738"/>
                    </a:lnTo>
                    <a:lnTo>
                      <a:pt x="2180" y="1688"/>
                    </a:lnTo>
                    <a:lnTo>
                      <a:pt x="2206" y="1636"/>
                    </a:lnTo>
                    <a:lnTo>
                      <a:pt x="2234" y="1580"/>
                    </a:lnTo>
                    <a:lnTo>
                      <a:pt x="2258" y="1522"/>
                    </a:lnTo>
                    <a:lnTo>
                      <a:pt x="2280" y="1460"/>
                    </a:lnTo>
                    <a:lnTo>
                      <a:pt x="2302" y="1396"/>
                    </a:lnTo>
                    <a:lnTo>
                      <a:pt x="2322" y="1330"/>
                    </a:lnTo>
                    <a:lnTo>
                      <a:pt x="2340" y="1262"/>
                    </a:lnTo>
                    <a:lnTo>
                      <a:pt x="2356" y="1190"/>
                    </a:lnTo>
                    <a:lnTo>
                      <a:pt x="2370" y="1114"/>
                    </a:lnTo>
                    <a:lnTo>
                      <a:pt x="2370" y="1114"/>
                    </a:lnTo>
                    <a:lnTo>
                      <a:pt x="2378" y="1060"/>
                    </a:lnTo>
                    <a:lnTo>
                      <a:pt x="2386" y="1006"/>
                    </a:lnTo>
                    <a:lnTo>
                      <a:pt x="2392" y="948"/>
                    </a:lnTo>
                    <a:lnTo>
                      <a:pt x="2398" y="892"/>
                    </a:lnTo>
                    <a:lnTo>
                      <a:pt x="2402" y="832"/>
                    </a:lnTo>
                    <a:lnTo>
                      <a:pt x="2406" y="772"/>
                    </a:lnTo>
                    <a:lnTo>
                      <a:pt x="2408" y="710"/>
                    </a:lnTo>
                    <a:lnTo>
                      <a:pt x="2408" y="648"/>
                    </a:lnTo>
                    <a:lnTo>
                      <a:pt x="2408" y="648"/>
                    </a:lnTo>
                    <a:lnTo>
                      <a:pt x="2408" y="608"/>
                    </a:lnTo>
                    <a:lnTo>
                      <a:pt x="2404" y="572"/>
                    </a:lnTo>
                    <a:lnTo>
                      <a:pt x="2398" y="534"/>
                    </a:lnTo>
                    <a:lnTo>
                      <a:pt x="2390" y="498"/>
                    </a:lnTo>
                    <a:lnTo>
                      <a:pt x="2382" y="464"/>
                    </a:lnTo>
                    <a:lnTo>
                      <a:pt x="2370" y="430"/>
                    </a:lnTo>
                    <a:lnTo>
                      <a:pt x="2358" y="398"/>
                    </a:lnTo>
                    <a:lnTo>
                      <a:pt x="2342" y="368"/>
                    </a:lnTo>
                    <a:lnTo>
                      <a:pt x="2326" y="336"/>
                    </a:lnTo>
                    <a:lnTo>
                      <a:pt x="2308" y="308"/>
                    </a:lnTo>
                    <a:lnTo>
                      <a:pt x="2288" y="280"/>
                    </a:lnTo>
                    <a:lnTo>
                      <a:pt x="2268" y="254"/>
                    </a:lnTo>
                    <a:lnTo>
                      <a:pt x="2244" y="228"/>
                    </a:lnTo>
                    <a:lnTo>
                      <a:pt x="2222" y="204"/>
                    </a:lnTo>
                    <a:lnTo>
                      <a:pt x="2196" y="180"/>
                    </a:lnTo>
                    <a:lnTo>
                      <a:pt x="2170" y="158"/>
                    </a:lnTo>
                    <a:lnTo>
                      <a:pt x="2170" y="158"/>
                    </a:lnTo>
                    <a:lnTo>
                      <a:pt x="2134" y="132"/>
                    </a:lnTo>
                    <a:lnTo>
                      <a:pt x="2134" y="132"/>
                    </a:lnTo>
                    <a:lnTo>
                      <a:pt x="2096" y="160"/>
                    </a:lnTo>
                    <a:lnTo>
                      <a:pt x="2058" y="186"/>
                    </a:lnTo>
                    <a:lnTo>
                      <a:pt x="2016" y="210"/>
                    </a:lnTo>
                    <a:lnTo>
                      <a:pt x="1972" y="230"/>
                    </a:lnTo>
                    <a:lnTo>
                      <a:pt x="1972" y="230"/>
                    </a:lnTo>
                    <a:lnTo>
                      <a:pt x="1936" y="244"/>
                    </a:lnTo>
                    <a:lnTo>
                      <a:pt x="1898" y="258"/>
                    </a:lnTo>
                    <a:lnTo>
                      <a:pt x="1858" y="268"/>
                    </a:lnTo>
                    <a:lnTo>
                      <a:pt x="1818" y="276"/>
                    </a:lnTo>
                    <a:lnTo>
                      <a:pt x="1776" y="282"/>
                    </a:lnTo>
                    <a:lnTo>
                      <a:pt x="1732" y="286"/>
                    </a:lnTo>
                    <a:lnTo>
                      <a:pt x="1686" y="288"/>
                    </a:lnTo>
                    <a:lnTo>
                      <a:pt x="1638" y="286"/>
                    </a:lnTo>
                    <a:lnTo>
                      <a:pt x="1638" y="286"/>
                    </a:lnTo>
                    <a:lnTo>
                      <a:pt x="1656" y="320"/>
                    </a:lnTo>
                    <a:lnTo>
                      <a:pt x="1670" y="352"/>
                    </a:lnTo>
                    <a:lnTo>
                      <a:pt x="1682" y="384"/>
                    </a:lnTo>
                    <a:lnTo>
                      <a:pt x="1692" y="414"/>
                    </a:lnTo>
                    <a:lnTo>
                      <a:pt x="1692" y="414"/>
                    </a:lnTo>
                    <a:lnTo>
                      <a:pt x="1704" y="452"/>
                    </a:lnTo>
                    <a:lnTo>
                      <a:pt x="1714" y="488"/>
                    </a:lnTo>
                    <a:lnTo>
                      <a:pt x="1718" y="520"/>
                    </a:lnTo>
                    <a:lnTo>
                      <a:pt x="1722" y="544"/>
                    </a:lnTo>
                    <a:lnTo>
                      <a:pt x="1722" y="544"/>
                    </a:lnTo>
                    <a:lnTo>
                      <a:pt x="1724" y="560"/>
                    </a:lnTo>
                    <a:lnTo>
                      <a:pt x="1722" y="574"/>
                    </a:lnTo>
                    <a:lnTo>
                      <a:pt x="1716" y="588"/>
                    </a:lnTo>
                    <a:lnTo>
                      <a:pt x="1710" y="600"/>
                    </a:lnTo>
                    <a:lnTo>
                      <a:pt x="1700" y="610"/>
                    </a:lnTo>
                    <a:lnTo>
                      <a:pt x="1696" y="614"/>
                    </a:lnTo>
                    <a:lnTo>
                      <a:pt x="1688" y="614"/>
                    </a:lnTo>
                    <a:lnTo>
                      <a:pt x="1682" y="616"/>
                    </a:lnTo>
                    <a:lnTo>
                      <a:pt x="1674" y="614"/>
                    </a:lnTo>
                    <a:lnTo>
                      <a:pt x="1668" y="612"/>
                    </a:lnTo>
                    <a:lnTo>
                      <a:pt x="1658" y="608"/>
                    </a:lnTo>
                    <a:lnTo>
                      <a:pt x="1658" y="608"/>
                    </a:lnTo>
                    <a:lnTo>
                      <a:pt x="1650" y="602"/>
                    </a:lnTo>
                    <a:lnTo>
                      <a:pt x="1650" y="602"/>
                    </a:lnTo>
                    <a:lnTo>
                      <a:pt x="1648" y="602"/>
                    </a:lnTo>
                    <a:lnTo>
                      <a:pt x="1648" y="602"/>
                    </a:lnTo>
                    <a:lnTo>
                      <a:pt x="1636" y="598"/>
                    </a:lnTo>
                    <a:lnTo>
                      <a:pt x="1636" y="598"/>
                    </a:lnTo>
                    <a:lnTo>
                      <a:pt x="1634" y="596"/>
                    </a:lnTo>
                    <a:lnTo>
                      <a:pt x="1634" y="596"/>
                    </a:lnTo>
                    <a:lnTo>
                      <a:pt x="1622" y="594"/>
                    </a:lnTo>
                    <a:lnTo>
                      <a:pt x="1622" y="594"/>
                    </a:lnTo>
                    <a:lnTo>
                      <a:pt x="1620" y="592"/>
                    </a:lnTo>
                    <a:lnTo>
                      <a:pt x="1620" y="592"/>
                    </a:lnTo>
                    <a:lnTo>
                      <a:pt x="1606" y="590"/>
                    </a:lnTo>
                    <a:lnTo>
                      <a:pt x="1606" y="590"/>
                    </a:lnTo>
                    <a:lnTo>
                      <a:pt x="1596" y="590"/>
                    </a:lnTo>
                    <a:lnTo>
                      <a:pt x="1596" y="590"/>
                    </a:lnTo>
                    <a:lnTo>
                      <a:pt x="1590" y="590"/>
                    </a:lnTo>
                    <a:lnTo>
                      <a:pt x="1590" y="590"/>
                    </a:lnTo>
                    <a:lnTo>
                      <a:pt x="1584" y="592"/>
                    </a:lnTo>
                    <a:lnTo>
                      <a:pt x="1584" y="592"/>
                    </a:lnTo>
                    <a:lnTo>
                      <a:pt x="1574" y="594"/>
                    </a:lnTo>
                    <a:lnTo>
                      <a:pt x="1574" y="594"/>
                    </a:lnTo>
                    <a:lnTo>
                      <a:pt x="1566" y="596"/>
                    </a:lnTo>
                    <a:lnTo>
                      <a:pt x="1566" y="596"/>
                    </a:lnTo>
                    <a:lnTo>
                      <a:pt x="1564" y="598"/>
                    </a:lnTo>
                    <a:lnTo>
                      <a:pt x="1564" y="598"/>
                    </a:lnTo>
                    <a:lnTo>
                      <a:pt x="1558" y="600"/>
                    </a:lnTo>
                    <a:lnTo>
                      <a:pt x="1558" y="600"/>
                    </a:lnTo>
                    <a:lnTo>
                      <a:pt x="1556" y="602"/>
                    </a:lnTo>
                    <a:lnTo>
                      <a:pt x="1556" y="602"/>
                    </a:lnTo>
                    <a:lnTo>
                      <a:pt x="1552" y="606"/>
                    </a:lnTo>
                    <a:lnTo>
                      <a:pt x="1552" y="606"/>
                    </a:lnTo>
                    <a:lnTo>
                      <a:pt x="1548" y="610"/>
                    </a:lnTo>
                    <a:lnTo>
                      <a:pt x="1548" y="610"/>
                    </a:lnTo>
                    <a:lnTo>
                      <a:pt x="1546" y="614"/>
                    </a:lnTo>
                    <a:lnTo>
                      <a:pt x="1546" y="614"/>
                    </a:lnTo>
                    <a:lnTo>
                      <a:pt x="1542" y="618"/>
                    </a:lnTo>
                    <a:lnTo>
                      <a:pt x="1542" y="618"/>
                    </a:lnTo>
                    <a:lnTo>
                      <a:pt x="1540" y="622"/>
                    </a:lnTo>
                    <a:lnTo>
                      <a:pt x="1540" y="622"/>
                    </a:lnTo>
                    <a:lnTo>
                      <a:pt x="1538" y="626"/>
                    </a:lnTo>
                    <a:lnTo>
                      <a:pt x="1538" y="626"/>
                    </a:lnTo>
                    <a:lnTo>
                      <a:pt x="1534" y="634"/>
                    </a:lnTo>
                    <a:lnTo>
                      <a:pt x="1534" y="634"/>
                    </a:lnTo>
                    <a:lnTo>
                      <a:pt x="1532" y="638"/>
                    </a:lnTo>
                    <a:lnTo>
                      <a:pt x="1532" y="638"/>
                    </a:lnTo>
                    <a:lnTo>
                      <a:pt x="1530" y="650"/>
                    </a:lnTo>
                    <a:lnTo>
                      <a:pt x="1530" y="650"/>
                    </a:lnTo>
                    <a:lnTo>
                      <a:pt x="1526" y="666"/>
                    </a:lnTo>
                    <a:lnTo>
                      <a:pt x="1526" y="686"/>
                    </a:lnTo>
                    <a:lnTo>
                      <a:pt x="1526" y="706"/>
                    </a:lnTo>
                    <a:lnTo>
                      <a:pt x="1530" y="730"/>
                    </a:lnTo>
                    <a:lnTo>
                      <a:pt x="1530" y="730"/>
                    </a:lnTo>
                    <a:lnTo>
                      <a:pt x="1536" y="764"/>
                    </a:lnTo>
                    <a:lnTo>
                      <a:pt x="1544" y="792"/>
                    </a:lnTo>
                    <a:lnTo>
                      <a:pt x="1554" y="814"/>
                    </a:lnTo>
                    <a:lnTo>
                      <a:pt x="1566" y="828"/>
                    </a:lnTo>
                    <a:lnTo>
                      <a:pt x="1578" y="840"/>
                    </a:lnTo>
                    <a:lnTo>
                      <a:pt x="1592" y="846"/>
                    </a:lnTo>
                    <a:lnTo>
                      <a:pt x="1606" y="850"/>
                    </a:lnTo>
                    <a:lnTo>
                      <a:pt x="1618" y="850"/>
                    </a:lnTo>
                    <a:lnTo>
                      <a:pt x="1618" y="850"/>
                    </a:lnTo>
                    <a:lnTo>
                      <a:pt x="1634" y="846"/>
                    </a:lnTo>
                    <a:lnTo>
                      <a:pt x="1648" y="840"/>
                    </a:lnTo>
                    <a:lnTo>
                      <a:pt x="1662" y="834"/>
                    </a:lnTo>
                    <a:lnTo>
                      <a:pt x="1672" y="826"/>
                    </a:lnTo>
                    <a:lnTo>
                      <a:pt x="1672" y="826"/>
                    </a:lnTo>
                    <a:lnTo>
                      <a:pt x="1686" y="814"/>
                    </a:lnTo>
                    <a:lnTo>
                      <a:pt x="1686" y="814"/>
                    </a:lnTo>
                    <a:lnTo>
                      <a:pt x="1694" y="808"/>
                    </a:lnTo>
                    <a:lnTo>
                      <a:pt x="1700" y="802"/>
                    </a:lnTo>
                    <a:lnTo>
                      <a:pt x="1708" y="800"/>
                    </a:lnTo>
                    <a:lnTo>
                      <a:pt x="1714" y="798"/>
                    </a:lnTo>
                    <a:lnTo>
                      <a:pt x="1714" y="798"/>
                    </a:lnTo>
                    <a:lnTo>
                      <a:pt x="1724" y="800"/>
                    </a:lnTo>
                    <a:lnTo>
                      <a:pt x="1732" y="802"/>
                    </a:lnTo>
                    <a:lnTo>
                      <a:pt x="1740" y="808"/>
                    </a:lnTo>
                    <a:lnTo>
                      <a:pt x="1748" y="816"/>
                    </a:lnTo>
                    <a:lnTo>
                      <a:pt x="1754" y="826"/>
                    </a:lnTo>
                    <a:lnTo>
                      <a:pt x="1760" y="836"/>
                    </a:lnTo>
                    <a:lnTo>
                      <a:pt x="1762" y="846"/>
                    </a:lnTo>
                    <a:lnTo>
                      <a:pt x="1766" y="858"/>
                    </a:lnTo>
                    <a:lnTo>
                      <a:pt x="1766" y="858"/>
                    </a:lnTo>
                    <a:lnTo>
                      <a:pt x="1770" y="906"/>
                    </a:lnTo>
                    <a:lnTo>
                      <a:pt x="1772" y="938"/>
                    </a:lnTo>
                    <a:lnTo>
                      <a:pt x="1772" y="972"/>
                    </a:lnTo>
                    <a:lnTo>
                      <a:pt x="1770" y="1012"/>
                    </a:lnTo>
                    <a:lnTo>
                      <a:pt x="1766" y="1054"/>
                    </a:lnTo>
                    <a:lnTo>
                      <a:pt x="1760" y="1098"/>
                    </a:lnTo>
                    <a:lnTo>
                      <a:pt x="1748" y="1146"/>
                    </a:lnTo>
                    <a:lnTo>
                      <a:pt x="1748" y="1146"/>
                    </a:lnTo>
                    <a:lnTo>
                      <a:pt x="1748" y="1144"/>
                    </a:lnTo>
                    <a:lnTo>
                      <a:pt x="1748" y="1144"/>
                    </a:lnTo>
                    <a:lnTo>
                      <a:pt x="1702" y="1134"/>
                    </a:lnTo>
                    <a:lnTo>
                      <a:pt x="1656" y="1128"/>
                    </a:lnTo>
                    <a:lnTo>
                      <a:pt x="1614" y="1122"/>
                    </a:lnTo>
                    <a:lnTo>
                      <a:pt x="1576" y="1122"/>
                    </a:lnTo>
                    <a:lnTo>
                      <a:pt x="1540" y="1122"/>
                    </a:lnTo>
                    <a:lnTo>
                      <a:pt x="1510" y="1124"/>
                    </a:lnTo>
                    <a:lnTo>
                      <a:pt x="1460" y="1128"/>
                    </a:lnTo>
                    <a:lnTo>
                      <a:pt x="1460" y="1128"/>
                    </a:lnTo>
                    <a:lnTo>
                      <a:pt x="1448" y="1130"/>
                    </a:lnTo>
                    <a:lnTo>
                      <a:pt x="1436" y="1136"/>
                    </a:lnTo>
                    <a:lnTo>
                      <a:pt x="1424" y="1142"/>
                    </a:lnTo>
                    <a:lnTo>
                      <a:pt x="1414" y="1150"/>
                    </a:lnTo>
                    <a:lnTo>
                      <a:pt x="1406" y="1160"/>
                    </a:lnTo>
                    <a:lnTo>
                      <a:pt x="1402" y="1170"/>
                    </a:lnTo>
                    <a:lnTo>
                      <a:pt x="1402" y="1182"/>
                    </a:lnTo>
                    <a:lnTo>
                      <a:pt x="1406" y="1192"/>
                    </a:lnTo>
                    <a:lnTo>
                      <a:pt x="1406" y="1192"/>
                    </a:lnTo>
                    <a:lnTo>
                      <a:pt x="1410" y="1200"/>
                    </a:lnTo>
                    <a:lnTo>
                      <a:pt x="1416" y="1206"/>
                    </a:lnTo>
                    <a:lnTo>
                      <a:pt x="1416" y="1206"/>
                    </a:lnTo>
                    <a:lnTo>
                      <a:pt x="1428" y="1218"/>
                    </a:lnTo>
                    <a:lnTo>
                      <a:pt x="1438" y="1234"/>
                    </a:lnTo>
                    <a:lnTo>
                      <a:pt x="1438" y="1234"/>
                    </a:lnTo>
                    <a:lnTo>
                      <a:pt x="1446" y="1252"/>
                    </a:lnTo>
                    <a:lnTo>
                      <a:pt x="1452" y="1270"/>
                    </a:lnTo>
                    <a:lnTo>
                      <a:pt x="1452" y="1280"/>
                    </a:lnTo>
                    <a:lnTo>
                      <a:pt x="1452" y="1290"/>
                    </a:lnTo>
                    <a:lnTo>
                      <a:pt x="1450" y="1298"/>
                    </a:lnTo>
                    <a:lnTo>
                      <a:pt x="1448" y="1308"/>
                    </a:lnTo>
                    <a:lnTo>
                      <a:pt x="1442" y="1318"/>
                    </a:lnTo>
                    <a:lnTo>
                      <a:pt x="1434" y="1326"/>
                    </a:lnTo>
                    <a:lnTo>
                      <a:pt x="1424" y="1334"/>
                    </a:lnTo>
                    <a:lnTo>
                      <a:pt x="1412" y="1342"/>
                    </a:lnTo>
                    <a:lnTo>
                      <a:pt x="1396" y="1348"/>
                    </a:lnTo>
                    <a:lnTo>
                      <a:pt x="1378" y="1354"/>
                    </a:lnTo>
                    <a:lnTo>
                      <a:pt x="1358" y="1360"/>
                    </a:lnTo>
                    <a:lnTo>
                      <a:pt x="1334" y="1364"/>
                    </a:lnTo>
                    <a:lnTo>
                      <a:pt x="1334" y="1364"/>
                    </a:lnTo>
                    <a:lnTo>
                      <a:pt x="1306" y="1366"/>
                    </a:lnTo>
                    <a:lnTo>
                      <a:pt x="1282" y="1368"/>
                    </a:lnTo>
                    <a:lnTo>
                      <a:pt x="1262" y="1366"/>
                    </a:lnTo>
                    <a:lnTo>
                      <a:pt x="1244" y="1362"/>
                    </a:lnTo>
                    <a:lnTo>
                      <a:pt x="1230" y="1356"/>
                    </a:lnTo>
                    <a:lnTo>
                      <a:pt x="1218" y="1350"/>
                    </a:lnTo>
                    <a:lnTo>
                      <a:pt x="1210" y="1342"/>
                    </a:lnTo>
                    <a:lnTo>
                      <a:pt x="1202" y="1332"/>
                    </a:lnTo>
                    <a:lnTo>
                      <a:pt x="1202" y="1332"/>
                    </a:lnTo>
                    <a:lnTo>
                      <a:pt x="1196" y="1320"/>
                    </a:lnTo>
                    <a:lnTo>
                      <a:pt x="1194" y="1306"/>
                    </a:lnTo>
                    <a:lnTo>
                      <a:pt x="1194" y="1292"/>
                    </a:lnTo>
                    <a:lnTo>
                      <a:pt x="1194" y="1278"/>
                    </a:lnTo>
                    <a:lnTo>
                      <a:pt x="1198" y="1266"/>
                    </a:lnTo>
                    <a:lnTo>
                      <a:pt x="1202" y="1254"/>
                    </a:lnTo>
                    <a:lnTo>
                      <a:pt x="1210" y="1234"/>
                    </a:lnTo>
                    <a:lnTo>
                      <a:pt x="1210" y="1234"/>
                    </a:lnTo>
                    <a:lnTo>
                      <a:pt x="1216" y="1222"/>
                    </a:lnTo>
                    <a:lnTo>
                      <a:pt x="1218" y="1212"/>
                    </a:lnTo>
                    <a:lnTo>
                      <a:pt x="1218" y="1202"/>
                    </a:lnTo>
                    <a:lnTo>
                      <a:pt x="1214" y="1192"/>
                    </a:lnTo>
                    <a:lnTo>
                      <a:pt x="1214" y="1192"/>
                    </a:lnTo>
                    <a:lnTo>
                      <a:pt x="1208" y="1186"/>
                    </a:lnTo>
                    <a:lnTo>
                      <a:pt x="1202" y="1182"/>
                    </a:lnTo>
                    <a:lnTo>
                      <a:pt x="1194" y="1178"/>
                    </a:lnTo>
                    <a:lnTo>
                      <a:pt x="1186" y="1174"/>
                    </a:lnTo>
                    <a:lnTo>
                      <a:pt x="1166" y="1170"/>
                    </a:lnTo>
                    <a:lnTo>
                      <a:pt x="1148" y="1170"/>
                    </a:lnTo>
                    <a:lnTo>
                      <a:pt x="1148" y="1170"/>
                    </a:lnTo>
                    <a:lnTo>
                      <a:pt x="1100" y="1178"/>
                    </a:lnTo>
                    <a:lnTo>
                      <a:pt x="1068" y="1186"/>
                    </a:lnTo>
                    <a:lnTo>
                      <a:pt x="1034" y="1194"/>
                    </a:lnTo>
                    <a:lnTo>
                      <a:pt x="998" y="1206"/>
                    </a:lnTo>
                    <a:lnTo>
                      <a:pt x="958" y="1222"/>
                    </a:lnTo>
                    <a:lnTo>
                      <a:pt x="916" y="1240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74" y="1264"/>
                    </a:lnTo>
                    <a:lnTo>
                      <a:pt x="862" y="1246"/>
                    </a:lnTo>
                    <a:lnTo>
                      <a:pt x="862" y="1246"/>
                    </a:lnTo>
                    <a:lnTo>
                      <a:pt x="860" y="1240"/>
                    </a:lnTo>
                    <a:lnTo>
                      <a:pt x="860" y="1240"/>
                    </a:lnTo>
                    <a:lnTo>
                      <a:pt x="840" y="1202"/>
                    </a:lnTo>
                    <a:lnTo>
                      <a:pt x="824" y="1164"/>
                    </a:lnTo>
                    <a:lnTo>
                      <a:pt x="812" y="1128"/>
                    </a:lnTo>
                    <a:lnTo>
                      <a:pt x="802" y="1094"/>
                    </a:lnTo>
                    <a:lnTo>
                      <a:pt x="794" y="1064"/>
                    </a:lnTo>
                    <a:lnTo>
                      <a:pt x="788" y="1036"/>
                    </a:lnTo>
                    <a:lnTo>
                      <a:pt x="780" y="992"/>
                    </a:lnTo>
                    <a:lnTo>
                      <a:pt x="780" y="992"/>
                    </a:lnTo>
                    <a:lnTo>
                      <a:pt x="780" y="980"/>
                    </a:lnTo>
                    <a:lnTo>
                      <a:pt x="780" y="968"/>
                    </a:lnTo>
                    <a:lnTo>
                      <a:pt x="782" y="958"/>
                    </a:lnTo>
                    <a:lnTo>
                      <a:pt x="786" y="946"/>
                    </a:lnTo>
                    <a:lnTo>
                      <a:pt x="792" y="938"/>
                    </a:lnTo>
                    <a:lnTo>
                      <a:pt x="798" y="930"/>
                    </a:lnTo>
                    <a:lnTo>
                      <a:pt x="806" y="924"/>
                    </a:lnTo>
                    <a:lnTo>
                      <a:pt x="814" y="920"/>
                    </a:lnTo>
                    <a:lnTo>
                      <a:pt x="814" y="920"/>
                    </a:lnTo>
                    <a:lnTo>
                      <a:pt x="822" y="920"/>
                    </a:lnTo>
                    <a:lnTo>
                      <a:pt x="830" y="922"/>
                    </a:lnTo>
                    <a:lnTo>
                      <a:pt x="838" y="924"/>
                    </a:lnTo>
                    <a:lnTo>
                      <a:pt x="846" y="928"/>
                    </a:lnTo>
                    <a:lnTo>
                      <a:pt x="846" y="928"/>
                    </a:lnTo>
                    <a:lnTo>
                      <a:pt x="860" y="936"/>
                    </a:lnTo>
                    <a:lnTo>
                      <a:pt x="878" y="942"/>
                    </a:lnTo>
                    <a:lnTo>
                      <a:pt x="898" y="946"/>
                    </a:lnTo>
                    <a:lnTo>
                      <a:pt x="908" y="946"/>
                    </a:lnTo>
                    <a:lnTo>
                      <a:pt x="920" y="944"/>
                    </a:lnTo>
                    <a:lnTo>
                      <a:pt x="920" y="944"/>
                    </a:lnTo>
                    <a:lnTo>
                      <a:pt x="932" y="942"/>
                    </a:lnTo>
                    <a:lnTo>
                      <a:pt x="946" y="934"/>
                    </a:lnTo>
                    <a:lnTo>
                      <a:pt x="956" y="924"/>
                    </a:lnTo>
                    <a:lnTo>
                      <a:pt x="966" y="910"/>
                    </a:lnTo>
                    <a:lnTo>
                      <a:pt x="972" y="892"/>
                    </a:lnTo>
                    <a:lnTo>
                      <a:pt x="976" y="868"/>
                    </a:lnTo>
                    <a:lnTo>
                      <a:pt x="978" y="840"/>
                    </a:lnTo>
                    <a:lnTo>
                      <a:pt x="974" y="806"/>
                    </a:lnTo>
                    <a:lnTo>
                      <a:pt x="974" y="806"/>
                    </a:lnTo>
                    <a:lnTo>
                      <a:pt x="968" y="772"/>
                    </a:lnTo>
                    <a:lnTo>
                      <a:pt x="960" y="744"/>
                    </a:lnTo>
                    <a:lnTo>
                      <a:pt x="950" y="722"/>
                    </a:lnTo>
                    <a:lnTo>
                      <a:pt x="938" y="706"/>
                    </a:lnTo>
                    <a:lnTo>
                      <a:pt x="926" y="696"/>
                    </a:lnTo>
                    <a:lnTo>
                      <a:pt x="912" y="690"/>
                    </a:lnTo>
                    <a:lnTo>
                      <a:pt x="898" y="686"/>
                    </a:lnTo>
                    <a:lnTo>
                      <a:pt x="884" y="686"/>
                    </a:lnTo>
                    <a:lnTo>
                      <a:pt x="884" y="686"/>
                    </a:lnTo>
                    <a:lnTo>
                      <a:pt x="874" y="688"/>
                    </a:lnTo>
                    <a:lnTo>
                      <a:pt x="864" y="692"/>
                    </a:lnTo>
                    <a:lnTo>
                      <a:pt x="844" y="700"/>
                    </a:lnTo>
                    <a:lnTo>
                      <a:pt x="830" y="712"/>
                    </a:lnTo>
                    <a:lnTo>
                      <a:pt x="818" y="722"/>
                    </a:lnTo>
                    <a:lnTo>
                      <a:pt x="818" y="722"/>
                    </a:lnTo>
                    <a:lnTo>
                      <a:pt x="810" y="728"/>
                    </a:lnTo>
                    <a:lnTo>
                      <a:pt x="804" y="732"/>
                    </a:lnTo>
                    <a:lnTo>
                      <a:pt x="796" y="736"/>
                    </a:lnTo>
                    <a:lnTo>
                      <a:pt x="790" y="738"/>
                    </a:lnTo>
                    <a:lnTo>
                      <a:pt x="790" y="738"/>
                    </a:lnTo>
                    <a:lnTo>
                      <a:pt x="780" y="736"/>
                    </a:lnTo>
                    <a:lnTo>
                      <a:pt x="772" y="734"/>
                    </a:lnTo>
                    <a:lnTo>
                      <a:pt x="762" y="728"/>
                    </a:lnTo>
                    <a:lnTo>
                      <a:pt x="756" y="720"/>
                    </a:lnTo>
                    <a:lnTo>
                      <a:pt x="750" y="710"/>
                    </a:lnTo>
                    <a:lnTo>
                      <a:pt x="744" y="700"/>
                    </a:lnTo>
                    <a:lnTo>
                      <a:pt x="740" y="690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2" y="630"/>
                    </a:lnTo>
                    <a:lnTo>
                      <a:pt x="732" y="598"/>
                    </a:lnTo>
                    <a:lnTo>
                      <a:pt x="732" y="564"/>
                    </a:lnTo>
                    <a:lnTo>
                      <a:pt x="732" y="524"/>
                    </a:lnTo>
                    <a:lnTo>
                      <a:pt x="738" y="484"/>
                    </a:lnTo>
                    <a:lnTo>
                      <a:pt x="744" y="438"/>
                    </a:lnTo>
                    <a:lnTo>
                      <a:pt x="756" y="392"/>
                    </a:lnTo>
                    <a:lnTo>
                      <a:pt x="756" y="392"/>
                    </a:lnTo>
                    <a:lnTo>
                      <a:pt x="802" y="402"/>
                    </a:lnTo>
                    <a:lnTo>
                      <a:pt x="846" y="410"/>
                    </a:lnTo>
                    <a:lnTo>
                      <a:pt x="888" y="414"/>
                    </a:lnTo>
                    <a:lnTo>
                      <a:pt x="928" y="414"/>
                    </a:lnTo>
                    <a:lnTo>
                      <a:pt x="964" y="414"/>
                    </a:lnTo>
                    <a:lnTo>
                      <a:pt x="994" y="412"/>
                    </a:lnTo>
                    <a:lnTo>
                      <a:pt x="1044" y="408"/>
                    </a:lnTo>
                    <a:lnTo>
                      <a:pt x="1044" y="408"/>
                    </a:lnTo>
                    <a:lnTo>
                      <a:pt x="1056" y="404"/>
                    </a:lnTo>
                    <a:lnTo>
                      <a:pt x="1068" y="400"/>
                    </a:lnTo>
                    <a:lnTo>
                      <a:pt x="1078" y="394"/>
                    </a:lnTo>
                    <a:lnTo>
                      <a:pt x="1088" y="388"/>
                    </a:lnTo>
                    <a:lnTo>
                      <a:pt x="1096" y="380"/>
                    </a:lnTo>
                    <a:lnTo>
                      <a:pt x="1100" y="370"/>
                    </a:lnTo>
                    <a:lnTo>
                      <a:pt x="1104" y="360"/>
                    </a:lnTo>
                    <a:lnTo>
                      <a:pt x="1102" y="350"/>
                    </a:lnTo>
                    <a:lnTo>
                      <a:pt x="1102" y="350"/>
                    </a:lnTo>
                    <a:lnTo>
                      <a:pt x="1098" y="342"/>
                    </a:lnTo>
                    <a:lnTo>
                      <a:pt x="1098" y="342"/>
                    </a:lnTo>
                    <a:lnTo>
                      <a:pt x="1092" y="334"/>
                    </a:lnTo>
                    <a:lnTo>
                      <a:pt x="1092" y="334"/>
                    </a:lnTo>
                    <a:lnTo>
                      <a:pt x="1088" y="330"/>
                    </a:lnTo>
                    <a:lnTo>
                      <a:pt x="1088" y="330"/>
                    </a:lnTo>
                    <a:lnTo>
                      <a:pt x="1084" y="326"/>
                    </a:lnTo>
                    <a:lnTo>
                      <a:pt x="1084" y="326"/>
                    </a:lnTo>
                    <a:lnTo>
                      <a:pt x="1084" y="326"/>
                    </a:lnTo>
                    <a:lnTo>
                      <a:pt x="1084" y="326"/>
                    </a:lnTo>
                    <a:lnTo>
                      <a:pt x="1070" y="310"/>
                    </a:lnTo>
                    <a:lnTo>
                      <a:pt x="1064" y="298"/>
                    </a:lnTo>
                    <a:lnTo>
                      <a:pt x="1058" y="286"/>
                    </a:lnTo>
                    <a:lnTo>
                      <a:pt x="1058" y="286"/>
                    </a:lnTo>
                    <a:lnTo>
                      <a:pt x="1058" y="282"/>
                    </a:lnTo>
                    <a:lnTo>
                      <a:pt x="1058" y="282"/>
                    </a:lnTo>
                    <a:lnTo>
                      <a:pt x="1056" y="280"/>
                    </a:lnTo>
                    <a:lnTo>
                      <a:pt x="1056" y="280"/>
                    </a:lnTo>
                    <a:lnTo>
                      <a:pt x="1052" y="264"/>
                    </a:lnTo>
                    <a:lnTo>
                      <a:pt x="1052" y="248"/>
                    </a:lnTo>
                    <a:lnTo>
                      <a:pt x="1054" y="240"/>
                    </a:lnTo>
                    <a:lnTo>
                      <a:pt x="1056" y="232"/>
                    </a:lnTo>
                    <a:lnTo>
                      <a:pt x="1060" y="224"/>
                    </a:lnTo>
                    <a:lnTo>
                      <a:pt x="1064" y="216"/>
                    </a:lnTo>
                    <a:lnTo>
                      <a:pt x="1072" y="208"/>
                    </a:lnTo>
                    <a:lnTo>
                      <a:pt x="1080" y="202"/>
                    </a:lnTo>
                    <a:lnTo>
                      <a:pt x="1090" y="196"/>
                    </a:lnTo>
                    <a:lnTo>
                      <a:pt x="1102" y="188"/>
                    </a:lnTo>
                    <a:lnTo>
                      <a:pt x="1116" y="184"/>
                    </a:lnTo>
                    <a:lnTo>
                      <a:pt x="1132" y="178"/>
                    </a:lnTo>
                    <a:lnTo>
                      <a:pt x="1150" y="174"/>
                    </a:lnTo>
                    <a:lnTo>
                      <a:pt x="1172" y="172"/>
                    </a:lnTo>
                    <a:lnTo>
                      <a:pt x="1172" y="172"/>
                    </a:lnTo>
                    <a:lnTo>
                      <a:pt x="1198" y="168"/>
                    </a:lnTo>
                    <a:lnTo>
                      <a:pt x="1198" y="168"/>
                    </a:lnTo>
                    <a:lnTo>
                      <a:pt x="1164" y="140"/>
                    </a:lnTo>
                    <a:lnTo>
                      <a:pt x="1126" y="116"/>
                    </a:lnTo>
                    <a:lnTo>
                      <a:pt x="1088" y="92"/>
                    </a:lnTo>
                    <a:lnTo>
                      <a:pt x="1050" y="72"/>
                    </a:lnTo>
                    <a:lnTo>
                      <a:pt x="1010" y="56"/>
                    </a:lnTo>
                    <a:lnTo>
                      <a:pt x="968" y="40"/>
                    </a:lnTo>
                    <a:lnTo>
                      <a:pt x="928" y="28"/>
                    </a:lnTo>
                    <a:lnTo>
                      <a:pt x="886" y="18"/>
                    </a:lnTo>
                    <a:lnTo>
                      <a:pt x="844" y="10"/>
                    </a:lnTo>
                    <a:lnTo>
                      <a:pt x="800" y="4"/>
                    </a:lnTo>
                    <a:lnTo>
                      <a:pt x="758" y="2"/>
                    </a:lnTo>
                    <a:lnTo>
                      <a:pt x="714" y="0"/>
                    </a:lnTo>
                    <a:lnTo>
                      <a:pt x="672" y="2"/>
                    </a:lnTo>
                    <a:lnTo>
                      <a:pt x="628" y="6"/>
                    </a:lnTo>
                    <a:lnTo>
                      <a:pt x="586" y="12"/>
                    </a:lnTo>
                    <a:lnTo>
                      <a:pt x="544" y="20"/>
                    </a:lnTo>
                    <a:lnTo>
                      <a:pt x="544" y="20"/>
                    </a:lnTo>
                    <a:lnTo>
                      <a:pt x="502" y="30"/>
                    </a:lnTo>
                    <a:lnTo>
                      <a:pt x="460" y="44"/>
                    </a:lnTo>
                    <a:lnTo>
                      <a:pt x="418" y="58"/>
                    </a:lnTo>
                    <a:lnTo>
                      <a:pt x="378" y="76"/>
                    </a:lnTo>
                    <a:lnTo>
                      <a:pt x="340" y="96"/>
                    </a:lnTo>
                    <a:lnTo>
                      <a:pt x="302" y="118"/>
                    </a:lnTo>
                    <a:lnTo>
                      <a:pt x="266" y="142"/>
                    </a:lnTo>
                    <a:lnTo>
                      <a:pt x="232" y="166"/>
                    </a:lnTo>
                    <a:lnTo>
                      <a:pt x="200" y="194"/>
                    </a:lnTo>
                    <a:lnTo>
                      <a:pt x="170" y="224"/>
                    </a:lnTo>
                    <a:lnTo>
                      <a:pt x="142" y="256"/>
                    </a:lnTo>
                    <a:lnTo>
                      <a:pt x="114" y="290"/>
                    </a:lnTo>
                    <a:lnTo>
                      <a:pt x="90" y="326"/>
                    </a:lnTo>
                    <a:lnTo>
                      <a:pt x="70" y="362"/>
                    </a:lnTo>
                    <a:lnTo>
                      <a:pt x="50" y="402"/>
                    </a:lnTo>
                    <a:lnTo>
                      <a:pt x="34" y="442"/>
                    </a:lnTo>
                    <a:lnTo>
                      <a:pt x="34" y="442"/>
                    </a:lnTo>
                    <a:lnTo>
                      <a:pt x="20" y="490"/>
                    </a:lnTo>
                    <a:lnTo>
                      <a:pt x="10" y="540"/>
                    </a:lnTo>
                    <a:lnTo>
                      <a:pt x="2" y="594"/>
                    </a:lnTo>
                    <a:lnTo>
                      <a:pt x="0" y="648"/>
                    </a:lnTo>
                    <a:lnTo>
                      <a:pt x="0" y="648"/>
                    </a:lnTo>
                    <a:lnTo>
                      <a:pt x="2" y="754"/>
                    </a:lnTo>
                    <a:lnTo>
                      <a:pt x="8" y="858"/>
                    </a:lnTo>
                    <a:lnTo>
                      <a:pt x="16" y="960"/>
                    </a:lnTo>
                    <a:lnTo>
                      <a:pt x="30" y="1056"/>
                    </a:lnTo>
                    <a:lnTo>
                      <a:pt x="44" y="1148"/>
                    </a:lnTo>
                    <a:lnTo>
                      <a:pt x="64" y="1238"/>
                    </a:lnTo>
                    <a:lnTo>
                      <a:pt x="84" y="1322"/>
                    </a:lnTo>
                    <a:lnTo>
                      <a:pt x="108" y="1404"/>
                    </a:lnTo>
                    <a:lnTo>
                      <a:pt x="1876" y="2034"/>
                    </a:lnTo>
                    <a:close/>
                    <a:moveTo>
                      <a:pt x="108" y="1404"/>
                    </a:moveTo>
                    <a:lnTo>
                      <a:pt x="108" y="1404"/>
                    </a:lnTo>
                    <a:lnTo>
                      <a:pt x="124" y="1452"/>
                    </a:lnTo>
                    <a:lnTo>
                      <a:pt x="142" y="1498"/>
                    </a:lnTo>
                    <a:lnTo>
                      <a:pt x="160" y="1542"/>
                    </a:lnTo>
                    <a:lnTo>
                      <a:pt x="178" y="1586"/>
                    </a:lnTo>
                    <a:lnTo>
                      <a:pt x="198" y="1628"/>
                    </a:lnTo>
                    <a:lnTo>
                      <a:pt x="218" y="1668"/>
                    </a:lnTo>
                    <a:lnTo>
                      <a:pt x="240" y="1706"/>
                    </a:lnTo>
                    <a:lnTo>
                      <a:pt x="262" y="1744"/>
                    </a:lnTo>
                    <a:lnTo>
                      <a:pt x="284" y="1778"/>
                    </a:lnTo>
                    <a:lnTo>
                      <a:pt x="306" y="1812"/>
                    </a:lnTo>
                    <a:lnTo>
                      <a:pt x="330" y="1844"/>
                    </a:lnTo>
                    <a:lnTo>
                      <a:pt x="354" y="1874"/>
                    </a:lnTo>
                    <a:lnTo>
                      <a:pt x="380" y="1902"/>
                    </a:lnTo>
                    <a:lnTo>
                      <a:pt x="406" y="1930"/>
                    </a:lnTo>
                    <a:lnTo>
                      <a:pt x="430" y="1954"/>
                    </a:lnTo>
                    <a:lnTo>
                      <a:pt x="456" y="1978"/>
                    </a:lnTo>
                    <a:lnTo>
                      <a:pt x="484" y="1998"/>
                    </a:lnTo>
                    <a:lnTo>
                      <a:pt x="510" y="2018"/>
                    </a:lnTo>
                    <a:lnTo>
                      <a:pt x="538" y="2036"/>
                    </a:lnTo>
                    <a:lnTo>
                      <a:pt x="564" y="2052"/>
                    </a:lnTo>
                    <a:lnTo>
                      <a:pt x="592" y="2066"/>
                    </a:lnTo>
                    <a:lnTo>
                      <a:pt x="620" y="2078"/>
                    </a:lnTo>
                    <a:lnTo>
                      <a:pt x="648" y="2088"/>
                    </a:lnTo>
                    <a:lnTo>
                      <a:pt x="676" y="2098"/>
                    </a:lnTo>
                    <a:lnTo>
                      <a:pt x="704" y="2104"/>
                    </a:lnTo>
                    <a:lnTo>
                      <a:pt x="732" y="2108"/>
                    </a:lnTo>
                    <a:lnTo>
                      <a:pt x="760" y="2112"/>
                    </a:lnTo>
                    <a:lnTo>
                      <a:pt x="788" y="2112"/>
                    </a:lnTo>
                    <a:lnTo>
                      <a:pt x="816" y="2110"/>
                    </a:lnTo>
                    <a:lnTo>
                      <a:pt x="844" y="2108"/>
                    </a:lnTo>
                    <a:lnTo>
                      <a:pt x="872" y="2102"/>
                    </a:lnTo>
                    <a:lnTo>
                      <a:pt x="900" y="2096"/>
                    </a:lnTo>
                    <a:lnTo>
                      <a:pt x="900" y="2096"/>
                    </a:lnTo>
                    <a:lnTo>
                      <a:pt x="958" y="2076"/>
                    </a:lnTo>
                    <a:lnTo>
                      <a:pt x="1008" y="2058"/>
                    </a:lnTo>
                    <a:lnTo>
                      <a:pt x="1008" y="2058"/>
                    </a:lnTo>
                    <a:lnTo>
                      <a:pt x="1044" y="2044"/>
                    </a:lnTo>
                    <a:lnTo>
                      <a:pt x="1078" y="2028"/>
                    </a:lnTo>
                    <a:lnTo>
                      <a:pt x="1106" y="2014"/>
                    </a:lnTo>
                    <a:lnTo>
                      <a:pt x="1132" y="2000"/>
                    </a:lnTo>
                    <a:lnTo>
                      <a:pt x="1154" y="1986"/>
                    </a:lnTo>
                    <a:lnTo>
                      <a:pt x="1174" y="1974"/>
                    </a:lnTo>
                    <a:lnTo>
                      <a:pt x="1204" y="1948"/>
                    </a:lnTo>
                    <a:lnTo>
                      <a:pt x="1204" y="1948"/>
                    </a:lnTo>
                    <a:lnTo>
                      <a:pt x="1220" y="1962"/>
                    </a:lnTo>
                    <a:lnTo>
                      <a:pt x="1240" y="1976"/>
                    </a:lnTo>
                    <a:lnTo>
                      <a:pt x="1262" y="1992"/>
                    </a:lnTo>
                    <a:lnTo>
                      <a:pt x="1290" y="2008"/>
                    </a:lnTo>
                    <a:lnTo>
                      <a:pt x="1290" y="2008"/>
                    </a:lnTo>
                    <a:lnTo>
                      <a:pt x="1330" y="2028"/>
                    </a:lnTo>
                    <a:lnTo>
                      <a:pt x="1380" y="2050"/>
                    </a:lnTo>
                    <a:lnTo>
                      <a:pt x="1440" y="2074"/>
                    </a:lnTo>
                    <a:lnTo>
                      <a:pt x="1510" y="2096"/>
                    </a:lnTo>
                    <a:lnTo>
                      <a:pt x="1510" y="2096"/>
                    </a:lnTo>
                    <a:lnTo>
                      <a:pt x="1530" y="2102"/>
                    </a:lnTo>
                    <a:lnTo>
                      <a:pt x="1552" y="2106"/>
                    </a:lnTo>
                    <a:lnTo>
                      <a:pt x="1552" y="2106"/>
                    </a:lnTo>
                    <a:lnTo>
                      <a:pt x="1592" y="2110"/>
                    </a:lnTo>
                    <a:lnTo>
                      <a:pt x="1592" y="2110"/>
                    </a:lnTo>
                    <a:lnTo>
                      <a:pt x="1628" y="2112"/>
                    </a:lnTo>
                    <a:lnTo>
                      <a:pt x="1664" y="2110"/>
                    </a:lnTo>
                    <a:lnTo>
                      <a:pt x="1698" y="2104"/>
                    </a:lnTo>
                    <a:lnTo>
                      <a:pt x="1734" y="2096"/>
                    </a:lnTo>
                    <a:lnTo>
                      <a:pt x="1770" y="2086"/>
                    </a:lnTo>
                    <a:lnTo>
                      <a:pt x="1806" y="2072"/>
                    </a:lnTo>
                    <a:lnTo>
                      <a:pt x="1840" y="2054"/>
                    </a:lnTo>
                    <a:lnTo>
                      <a:pt x="1876" y="2034"/>
                    </a:lnTo>
                    <a:lnTo>
                      <a:pt x="108" y="1404"/>
                    </a:ln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00000">
                    <a:srgbClr val="C00000">
                      <a:lumMod val="49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5" name="Freeform 42"/>
          <p:cNvSpPr>
            <a:spLocks/>
          </p:cNvSpPr>
          <p:nvPr/>
        </p:nvSpPr>
        <p:spPr bwMode="auto">
          <a:xfrm>
            <a:off x="7342743" y="2457105"/>
            <a:ext cx="2011906" cy="2321429"/>
          </a:xfrm>
          <a:custGeom>
            <a:avLst/>
            <a:gdLst>
              <a:gd name="T0" fmla="*/ 326 w 1040"/>
              <a:gd name="T1" fmla="*/ 118 h 1200"/>
              <a:gd name="T2" fmla="*/ 352 w 1040"/>
              <a:gd name="T3" fmla="*/ 158 h 1200"/>
              <a:gd name="T4" fmla="*/ 366 w 1040"/>
              <a:gd name="T5" fmla="*/ 174 h 1200"/>
              <a:gd name="T6" fmla="*/ 356 w 1040"/>
              <a:gd name="T7" fmla="*/ 220 h 1200"/>
              <a:gd name="T8" fmla="*/ 262 w 1040"/>
              <a:gd name="T9" fmla="*/ 244 h 1200"/>
              <a:gd name="T10" fmla="*/ 24 w 1040"/>
              <a:gd name="T11" fmla="*/ 224 h 1200"/>
              <a:gd name="T12" fmla="*/ 0 w 1040"/>
              <a:gd name="T13" fmla="*/ 430 h 1200"/>
              <a:gd name="T14" fmla="*/ 18 w 1040"/>
              <a:gd name="T15" fmla="*/ 542 h 1200"/>
              <a:gd name="T16" fmla="*/ 58 w 1040"/>
              <a:gd name="T17" fmla="*/ 570 h 1200"/>
              <a:gd name="T18" fmla="*/ 98 w 1040"/>
              <a:gd name="T19" fmla="*/ 544 h 1200"/>
              <a:gd name="T20" fmla="*/ 166 w 1040"/>
              <a:gd name="T21" fmla="*/ 518 h 1200"/>
              <a:gd name="T22" fmla="*/ 236 w 1040"/>
              <a:gd name="T23" fmla="*/ 604 h 1200"/>
              <a:gd name="T24" fmla="*/ 234 w 1040"/>
              <a:gd name="T25" fmla="*/ 742 h 1200"/>
              <a:gd name="T26" fmla="*/ 176 w 1040"/>
              <a:gd name="T27" fmla="*/ 778 h 1200"/>
              <a:gd name="T28" fmla="*/ 106 w 1040"/>
              <a:gd name="T29" fmla="*/ 756 h 1200"/>
              <a:gd name="T30" fmla="*/ 66 w 1040"/>
              <a:gd name="T31" fmla="*/ 762 h 1200"/>
              <a:gd name="T32" fmla="*/ 48 w 1040"/>
              <a:gd name="T33" fmla="*/ 824 h 1200"/>
              <a:gd name="T34" fmla="*/ 92 w 1040"/>
              <a:gd name="T35" fmla="*/ 996 h 1200"/>
              <a:gd name="T36" fmla="*/ 142 w 1040"/>
              <a:gd name="T37" fmla="*/ 1096 h 1200"/>
              <a:gd name="T38" fmla="*/ 184 w 1040"/>
              <a:gd name="T39" fmla="*/ 1072 h 1200"/>
              <a:gd name="T40" fmla="*/ 416 w 1040"/>
              <a:gd name="T41" fmla="*/ 1002 h 1200"/>
              <a:gd name="T42" fmla="*/ 476 w 1040"/>
              <a:gd name="T43" fmla="*/ 1018 h 1200"/>
              <a:gd name="T44" fmla="*/ 478 w 1040"/>
              <a:gd name="T45" fmla="*/ 1068 h 1200"/>
              <a:gd name="T46" fmla="*/ 462 w 1040"/>
              <a:gd name="T47" fmla="*/ 1138 h 1200"/>
              <a:gd name="T48" fmla="*/ 498 w 1040"/>
              <a:gd name="T49" fmla="*/ 1188 h 1200"/>
              <a:gd name="T50" fmla="*/ 602 w 1040"/>
              <a:gd name="T51" fmla="*/ 1196 h 1200"/>
              <a:gd name="T52" fmla="*/ 702 w 1040"/>
              <a:gd name="T53" fmla="*/ 1158 h 1200"/>
              <a:gd name="T54" fmla="*/ 720 w 1040"/>
              <a:gd name="T55" fmla="*/ 1102 h 1200"/>
              <a:gd name="T56" fmla="*/ 686 w 1040"/>
              <a:gd name="T57" fmla="*/ 1040 h 1200"/>
              <a:gd name="T58" fmla="*/ 674 w 1040"/>
              <a:gd name="T59" fmla="*/ 992 h 1200"/>
              <a:gd name="T60" fmla="*/ 728 w 1040"/>
              <a:gd name="T61" fmla="*/ 960 h 1200"/>
              <a:gd name="T62" fmla="*/ 970 w 1040"/>
              <a:gd name="T63" fmla="*/ 966 h 1200"/>
              <a:gd name="T64" fmla="*/ 1034 w 1040"/>
              <a:gd name="T65" fmla="*/ 886 h 1200"/>
              <a:gd name="T66" fmla="*/ 1034 w 1040"/>
              <a:gd name="T67" fmla="*/ 690 h 1200"/>
              <a:gd name="T68" fmla="*/ 1000 w 1040"/>
              <a:gd name="T69" fmla="*/ 634 h 1200"/>
              <a:gd name="T70" fmla="*/ 962 w 1040"/>
              <a:gd name="T71" fmla="*/ 640 h 1200"/>
              <a:gd name="T72" fmla="*/ 916 w 1040"/>
              <a:gd name="T73" fmla="*/ 672 h 1200"/>
              <a:gd name="T74" fmla="*/ 846 w 1040"/>
              <a:gd name="T75" fmla="*/ 672 h 1200"/>
              <a:gd name="T76" fmla="*/ 798 w 1040"/>
              <a:gd name="T77" fmla="*/ 562 h 1200"/>
              <a:gd name="T78" fmla="*/ 800 w 1040"/>
              <a:gd name="T79" fmla="*/ 470 h 1200"/>
              <a:gd name="T80" fmla="*/ 808 w 1040"/>
              <a:gd name="T81" fmla="*/ 454 h 1200"/>
              <a:gd name="T82" fmla="*/ 816 w 1040"/>
              <a:gd name="T83" fmla="*/ 442 h 1200"/>
              <a:gd name="T84" fmla="*/ 826 w 1040"/>
              <a:gd name="T85" fmla="*/ 432 h 1200"/>
              <a:gd name="T86" fmla="*/ 842 w 1040"/>
              <a:gd name="T87" fmla="*/ 426 h 1200"/>
              <a:gd name="T88" fmla="*/ 864 w 1040"/>
              <a:gd name="T89" fmla="*/ 422 h 1200"/>
              <a:gd name="T90" fmla="*/ 888 w 1040"/>
              <a:gd name="T91" fmla="*/ 424 h 1200"/>
              <a:gd name="T92" fmla="*/ 904 w 1040"/>
              <a:gd name="T93" fmla="*/ 430 h 1200"/>
              <a:gd name="T94" fmla="*/ 926 w 1040"/>
              <a:gd name="T95" fmla="*/ 440 h 1200"/>
              <a:gd name="T96" fmla="*/ 964 w 1040"/>
              <a:gd name="T97" fmla="*/ 446 h 1200"/>
              <a:gd name="T98" fmla="*/ 990 w 1040"/>
              <a:gd name="T99" fmla="*/ 376 h 1200"/>
              <a:gd name="T100" fmla="*/ 960 w 1040"/>
              <a:gd name="T101" fmla="*/ 246 h 1200"/>
              <a:gd name="T102" fmla="*/ 876 w 1040"/>
              <a:gd name="T103" fmla="*/ 116 h 1200"/>
              <a:gd name="T104" fmla="*/ 698 w 1040"/>
              <a:gd name="T105" fmla="*/ 184 h 1200"/>
              <a:gd name="T106" fmla="*/ 584 w 1040"/>
              <a:gd name="T107" fmla="*/ 192 h 1200"/>
              <a:gd name="T108" fmla="*/ 556 w 1040"/>
              <a:gd name="T109" fmla="*/ 148 h 1200"/>
              <a:gd name="T110" fmla="*/ 566 w 1040"/>
              <a:gd name="T111" fmla="*/ 124 h 1200"/>
              <a:gd name="T112" fmla="*/ 578 w 1040"/>
              <a:gd name="T113" fmla="*/ 88 h 1200"/>
              <a:gd name="T114" fmla="*/ 480 w 1040"/>
              <a:gd name="T115" fmla="*/ 12 h 1200"/>
              <a:gd name="T116" fmla="*/ 418 w 1040"/>
              <a:gd name="T117" fmla="*/ 6 h 1200"/>
              <a:gd name="T118" fmla="*/ 340 w 1040"/>
              <a:gd name="T119" fmla="*/ 40 h 1200"/>
              <a:gd name="T120" fmla="*/ 320 w 1040"/>
              <a:gd name="T121" fmla="*/ 96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40" h="1200">
                <a:moveTo>
                  <a:pt x="324" y="112"/>
                </a:moveTo>
                <a:lnTo>
                  <a:pt x="324" y="112"/>
                </a:lnTo>
                <a:lnTo>
                  <a:pt x="326" y="114"/>
                </a:lnTo>
                <a:lnTo>
                  <a:pt x="326" y="114"/>
                </a:lnTo>
                <a:lnTo>
                  <a:pt x="326" y="118"/>
                </a:lnTo>
                <a:lnTo>
                  <a:pt x="326" y="118"/>
                </a:lnTo>
                <a:lnTo>
                  <a:pt x="332" y="130"/>
                </a:lnTo>
                <a:lnTo>
                  <a:pt x="338" y="142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2" y="158"/>
                </a:lnTo>
                <a:lnTo>
                  <a:pt x="356" y="162"/>
                </a:lnTo>
                <a:lnTo>
                  <a:pt x="356" y="162"/>
                </a:lnTo>
                <a:lnTo>
                  <a:pt x="360" y="166"/>
                </a:lnTo>
                <a:lnTo>
                  <a:pt x="360" y="166"/>
                </a:lnTo>
                <a:lnTo>
                  <a:pt x="366" y="174"/>
                </a:lnTo>
                <a:lnTo>
                  <a:pt x="366" y="174"/>
                </a:lnTo>
                <a:lnTo>
                  <a:pt x="370" y="182"/>
                </a:lnTo>
                <a:lnTo>
                  <a:pt x="370" y="182"/>
                </a:lnTo>
                <a:lnTo>
                  <a:pt x="372" y="192"/>
                </a:lnTo>
                <a:lnTo>
                  <a:pt x="368" y="202"/>
                </a:lnTo>
                <a:lnTo>
                  <a:pt x="364" y="212"/>
                </a:lnTo>
                <a:lnTo>
                  <a:pt x="356" y="220"/>
                </a:lnTo>
                <a:lnTo>
                  <a:pt x="346" y="226"/>
                </a:lnTo>
                <a:lnTo>
                  <a:pt x="336" y="232"/>
                </a:lnTo>
                <a:lnTo>
                  <a:pt x="324" y="236"/>
                </a:lnTo>
                <a:lnTo>
                  <a:pt x="312" y="240"/>
                </a:lnTo>
                <a:lnTo>
                  <a:pt x="312" y="240"/>
                </a:lnTo>
                <a:lnTo>
                  <a:pt x="262" y="244"/>
                </a:lnTo>
                <a:lnTo>
                  <a:pt x="232" y="246"/>
                </a:lnTo>
                <a:lnTo>
                  <a:pt x="196" y="246"/>
                </a:lnTo>
                <a:lnTo>
                  <a:pt x="156" y="246"/>
                </a:lnTo>
                <a:lnTo>
                  <a:pt x="114" y="242"/>
                </a:lnTo>
                <a:lnTo>
                  <a:pt x="70" y="234"/>
                </a:lnTo>
                <a:lnTo>
                  <a:pt x="24" y="224"/>
                </a:lnTo>
                <a:lnTo>
                  <a:pt x="24" y="224"/>
                </a:lnTo>
                <a:lnTo>
                  <a:pt x="12" y="270"/>
                </a:lnTo>
                <a:lnTo>
                  <a:pt x="6" y="316"/>
                </a:lnTo>
                <a:lnTo>
                  <a:pt x="0" y="356"/>
                </a:lnTo>
                <a:lnTo>
                  <a:pt x="0" y="396"/>
                </a:lnTo>
                <a:lnTo>
                  <a:pt x="0" y="430"/>
                </a:lnTo>
                <a:lnTo>
                  <a:pt x="0" y="462"/>
                </a:lnTo>
                <a:lnTo>
                  <a:pt x="6" y="510"/>
                </a:lnTo>
                <a:lnTo>
                  <a:pt x="6" y="510"/>
                </a:lnTo>
                <a:lnTo>
                  <a:pt x="8" y="522"/>
                </a:lnTo>
                <a:lnTo>
                  <a:pt x="12" y="532"/>
                </a:lnTo>
                <a:lnTo>
                  <a:pt x="18" y="542"/>
                </a:lnTo>
                <a:lnTo>
                  <a:pt x="24" y="552"/>
                </a:lnTo>
                <a:lnTo>
                  <a:pt x="30" y="560"/>
                </a:lnTo>
                <a:lnTo>
                  <a:pt x="40" y="566"/>
                </a:lnTo>
                <a:lnTo>
                  <a:pt x="48" y="568"/>
                </a:lnTo>
                <a:lnTo>
                  <a:pt x="58" y="570"/>
                </a:lnTo>
                <a:lnTo>
                  <a:pt x="58" y="570"/>
                </a:lnTo>
                <a:lnTo>
                  <a:pt x="64" y="568"/>
                </a:lnTo>
                <a:lnTo>
                  <a:pt x="72" y="564"/>
                </a:lnTo>
                <a:lnTo>
                  <a:pt x="78" y="560"/>
                </a:lnTo>
                <a:lnTo>
                  <a:pt x="86" y="554"/>
                </a:lnTo>
                <a:lnTo>
                  <a:pt x="86" y="554"/>
                </a:lnTo>
                <a:lnTo>
                  <a:pt x="98" y="544"/>
                </a:lnTo>
                <a:lnTo>
                  <a:pt x="112" y="532"/>
                </a:lnTo>
                <a:lnTo>
                  <a:pt x="132" y="524"/>
                </a:lnTo>
                <a:lnTo>
                  <a:pt x="142" y="520"/>
                </a:lnTo>
                <a:lnTo>
                  <a:pt x="152" y="518"/>
                </a:lnTo>
                <a:lnTo>
                  <a:pt x="152" y="518"/>
                </a:lnTo>
                <a:lnTo>
                  <a:pt x="166" y="518"/>
                </a:lnTo>
                <a:lnTo>
                  <a:pt x="180" y="522"/>
                </a:lnTo>
                <a:lnTo>
                  <a:pt x="194" y="528"/>
                </a:lnTo>
                <a:lnTo>
                  <a:pt x="206" y="538"/>
                </a:lnTo>
                <a:lnTo>
                  <a:pt x="218" y="554"/>
                </a:lnTo>
                <a:lnTo>
                  <a:pt x="228" y="576"/>
                </a:lnTo>
                <a:lnTo>
                  <a:pt x="236" y="604"/>
                </a:lnTo>
                <a:lnTo>
                  <a:pt x="242" y="638"/>
                </a:lnTo>
                <a:lnTo>
                  <a:pt x="242" y="638"/>
                </a:lnTo>
                <a:lnTo>
                  <a:pt x="246" y="672"/>
                </a:lnTo>
                <a:lnTo>
                  <a:pt x="244" y="700"/>
                </a:lnTo>
                <a:lnTo>
                  <a:pt x="240" y="724"/>
                </a:lnTo>
                <a:lnTo>
                  <a:pt x="234" y="742"/>
                </a:lnTo>
                <a:lnTo>
                  <a:pt x="224" y="756"/>
                </a:lnTo>
                <a:lnTo>
                  <a:pt x="214" y="766"/>
                </a:lnTo>
                <a:lnTo>
                  <a:pt x="200" y="774"/>
                </a:lnTo>
                <a:lnTo>
                  <a:pt x="188" y="776"/>
                </a:lnTo>
                <a:lnTo>
                  <a:pt x="188" y="776"/>
                </a:lnTo>
                <a:lnTo>
                  <a:pt x="176" y="778"/>
                </a:lnTo>
                <a:lnTo>
                  <a:pt x="166" y="778"/>
                </a:lnTo>
                <a:lnTo>
                  <a:pt x="146" y="774"/>
                </a:lnTo>
                <a:lnTo>
                  <a:pt x="128" y="768"/>
                </a:lnTo>
                <a:lnTo>
                  <a:pt x="114" y="760"/>
                </a:lnTo>
                <a:lnTo>
                  <a:pt x="114" y="760"/>
                </a:lnTo>
                <a:lnTo>
                  <a:pt x="106" y="756"/>
                </a:lnTo>
                <a:lnTo>
                  <a:pt x="98" y="754"/>
                </a:lnTo>
                <a:lnTo>
                  <a:pt x="90" y="752"/>
                </a:lnTo>
                <a:lnTo>
                  <a:pt x="82" y="752"/>
                </a:lnTo>
                <a:lnTo>
                  <a:pt x="82" y="752"/>
                </a:lnTo>
                <a:lnTo>
                  <a:pt x="74" y="756"/>
                </a:lnTo>
                <a:lnTo>
                  <a:pt x="66" y="762"/>
                </a:lnTo>
                <a:lnTo>
                  <a:pt x="60" y="770"/>
                </a:lnTo>
                <a:lnTo>
                  <a:pt x="54" y="778"/>
                </a:lnTo>
                <a:lnTo>
                  <a:pt x="50" y="790"/>
                </a:lnTo>
                <a:lnTo>
                  <a:pt x="48" y="800"/>
                </a:lnTo>
                <a:lnTo>
                  <a:pt x="48" y="812"/>
                </a:lnTo>
                <a:lnTo>
                  <a:pt x="48" y="824"/>
                </a:lnTo>
                <a:lnTo>
                  <a:pt x="48" y="824"/>
                </a:lnTo>
                <a:lnTo>
                  <a:pt x="56" y="868"/>
                </a:lnTo>
                <a:lnTo>
                  <a:pt x="62" y="896"/>
                </a:lnTo>
                <a:lnTo>
                  <a:pt x="70" y="926"/>
                </a:lnTo>
                <a:lnTo>
                  <a:pt x="80" y="960"/>
                </a:lnTo>
                <a:lnTo>
                  <a:pt x="92" y="996"/>
                </a:lnTo>
                <a:lnTo>
                  <a:pt x="108" y="1034"/>
                </a:lnTo>
                <a:lnTo>
                  <a:pt x="128" y="1072"/>
                </a:lnTo>
                <a:lnTo>
                  <a:pt x="128" y="1072"/>
                </a:lnTo>
                <a:lnTo>
                  <a:pt x="130" y="1078"/>
                </a:lnTo>
                <a:lnTo>
                  <a:pt x="130" y="1078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42" y="1096"/>
                </a:lnTo>
                <a:lnTo>
                  <a:pt x="184" y="1072"/>
                </a:lnTo>
                <a:lnTo>
                  <a:pt x="226" y="1054"/>
                </a:lnTo>
                <a:lnTo>
                  <a:pt x="266" y="1038"/>
                </a:lnTo>
                <a:lnTo>
                  <a:pt x="302" y="1026"/>
                </a:lnTo>
                <a:lnTo>
                  <a:pt x="336" y="1018"/>
                </a:lnTo>
                <a:lnTo>
                  <a:pt x="368" y="1010"/>
                </a:lnTo>
                <a:lnTo>
                  <a:pt x="416" y="1002"/>
                </a:lnTo>
                <a:lnTo>
                  <a:pt x="416" y="1002"/>
                </a:lnTo>
                <a:lnTo>
                  <a:pt x="434" y="1002"/>
                </a:lnTo>
                <a:lnTo>
                  <a:pt x="454" y="1006"/>
                </a:lnTo>
                <a:lnTo>
                  <a:pt x="462" y="1010"/>
                </a:lnTo>
                <a:lnTo>
                  <a:pt x="470" y="1014"/>
                </a:lnTo>
                <a:lnTo>
                  <a:pt x="476" y="1018"/>
                </a:lnTo>
                <a:lnTo>
                  <a:pt x="482" y="1024"/>
                </a:lnTo>
                <a:lnTo>
                  <a:pt x="482" y="1024"/>
                </a:lnTo>
                <a:lnTo>
                  <a:pt x="486" y="1034"/>
                </a:lnTo>
                <a:lnTo>
                  <a:pt x="486" y="1044"/>
                </a:lnTo>
                <a:lnTo>
                  <a:pt x="484" y="1054"/>
                </a:lnTo>
                <a:lnTo>
                  <a:pt x="478" y="1068"/>
                </a:lnTo>
                <a:lnTo>
                  <a:pt x="478" y="1068"/>
                </a:lnTo>
                <a:lnTo>
                  <a:pt x="470" y="1086"/>
                </a:lnTo>
                <a:lnTo>
                  <a:pt x="466" y="1098"/>
                </a:lnTo>
                <a:lnTo>
                  <a:pt x="462" y="1112"/>
                </a:lnTo>
                <a:lnTo>
                  <a:pt x="462" y="1124"/>
                </a:lnTo>
                <a:lnTo>
                  <a:pt x="462" y="1138"/>
                </a:lnTo>
                <a:lnTo>
                  <a:pt x="464" y="1152"/>
                </a:lnTo>
                <a:lnTo>
                  <a:pt x="470" y="1164"/>
                </a:lnTo>
                <a:lnTo>
                  <a:pt x="470" y="1164"/>
                </a:lnTo>
                <a:lnTo>
                  <a:pt x="478" y="1174"/>
                </a:lnTo>
                <a:lnTo>
                  <a:pt x="486" y="1182"/>
                </a:lnTo>
                <a:lnTo>
                  <a:pt x="498" y="1188"/>
                </a:lnTo>
                <a:lnTo>
                  <a:pt x="512" y="1194"/>
                </a:lnTo>
                <a:lnTo>
                  <a:pt x="530" y="1198"/>
                </a:lnTo>
                <a:lnTo>
                  <a:pt x="550" y="1200"/>
                </a:lnTo>
                <a:lnTo>
                  <a:pt x="574" y="1198"/>
                </a:lnTo>
                <a:lnTo>
                  <a:pt x="602" y="1196"/>
                </a:lnTo>
                <a:lnTo>
                  <a:pt x="602" y="1196"/>
                </a:lnTo>
                <a:lnTo>
                  <a:pt x="626" y="1192"/>
                </a:lnTo>
                <a:lnTo>
                  <a:pt x="646" y="1186"/>
                </a:lnTo>
                <a:lnTo>
                  <a:pt x="664" y="1180"/>
                </a:lnTo>
                <a:lnTo>
                  <a:pt x="680" y="1174"/>
                </a:lnTo>
                <a:lnTo>
                  <a:pt x="692" y="1166"/>
                </a:lnTo>
                <a:lnTo>
                  <a:pt x="702" y="1158"/>
                </a:lnTo>
                <a:lnTo>
                  <a:pt x="710" y="1150"/>
                </a:lnTo>
                <a:lnTo>
                  <a:pt x="716" y="1140"/>
                </a:lnTo>
                <a:lnTo>
                  <a:pt x="718" y="1130"/>
                </a:lnTo>
                <a:lnTo>
                  <a:pt x="720" y="1122"/>
                </a:lnTo>
                <a:lnTo>
                  <a:pt x="720" y="1112"/>
                </a:lnTo>
                <a:lnTo>
                  <a:pt x="720" y="1102"/>
                </a:lnTo>
                <a:lnTo>
                  <a:pt x="714" y="1084"/>
                </a:lnTo>
                <a:lnTo>
                  <a:pt x="706" y="1066"/>
                </a:lnTo>
                <a:lnTo>
                  <a:pt x="706" y="1066"/>
                </a:lnTo>
                <a:lnTo>
                  <a:pt x="696" y="1050"/>
                </a:lnTo>
                <a:lnTo>
                  <a:pt x="686" y="1040"/>
                </a:lnTo>
                <a:lnTo>
                  <a:pt x="686" y="1040"/>
                </a:lnTo>
                <a:lnTo>
                  <a:pt x="678" y="1032"/>
                </a:lnTo>
                <a:lnTo>
                  <a:pt x="674" y="1024"/>
                </a:lnTo>
                <a:lnTo>
                  <a:pt x="674" y="1024"/>
                </a:lnTo>
                <a:lnTo>
                  <a:pt x="670" y="1014"/>
                </a:lnTo>
                <a:lnTo>
                  <a:pt x="670" y="1002"/>
                </a:lnTo>
                <a:lnTo>
                  <a:pt x="674" y="992"/>
                </a:lnTo>
                <a:lnTo>
                  <a:pt x="682" y="982"/>
                </a:lnTo>
                <a:lnTo>
                  <a:pt x="692" y="974"/>
                </a:lnTo>
                <a:lnTo>
                  <a:pt x="704" y="968"/>
                </a:lnTo>
                <a:lnTo>
                  <a:pt x="716" y="962"/>
                </a:lnTo>
                <a:lnTo>
                  <a:pt x="728" y="960"/>
                </a:lnTo>
                <a:lnTo>
                  <a:pt x="728" y="960"/>
                </a:lnTo>
                <a:lnTo>
                  <a:pt x="778" y="956"/>
                </a:lnTo>
                <a:lnTo>
                  <a:pt x="808" y="954"/>
                </a:lnTo>
                <a:lnTo>
                  <a:pt x="844" y="954"/>
                </a:lnTo>
                <a:lnTo>
                  <a:pt x="882" y="954"/>
                </a:lnTo>
                <a:lnTo>
                  <a:pt x="924" y="960"/>
                </a:lnTo>
                <a:lnTo>
                  <a:pt x="970" y="966"/>
                </a:lnTo>
                <a:lnTo>
                  <a:pt x="1016" y="976"/>
                </a:lnTo>
                <a:lnTo>
                  <a:pt x="1016" y="976"/>
                </a:lnTo>
                <a:lnTo>
                  <a:pt x="1016" y="978"/>
                </a:lnTo>
                <a:lnTo>
                  <a:pt x="1016" y="978"/>
                </a:lnTo>
                <a:lnTo>
                  <a:pt x="1028" y="930"/>
                </a:lnTo>
                <a:lnTo>
                  <a:pt x="1034" y="886"/>
                </a:lnTo>
                <a:lnTo>
                  <a:pt x="1038" y="844"/>
                </a:lnTo>
                <a:lnTo>
                  <a:pt x="1040" y="804"/>
                </a:lnTo>
                <a:lnTo>
                  <a:pt x="1040" y="770"/>
                </a:lnTo>
                <a:lnTo>
                  <a:pt x="1038" y="738"/>
                </a:lnTo>
                <a:lnTo>
                  <a:pt x="1034" y="690"/>
                </a:lnTo>
                <a:lnTo>
                  <a:pt x="1034" y="690"/>
                </a:lnTo>
                <a:lnTo>
                  <a:pt x="1030" y="678"/>
                </a:lnTo>
                <a:lnTo>
                  <a:pt x="1028" y="668"/>
                </a:lnTo>
                <a:lnTo>
                  <a:pt x="1022" y="658"/>
                </a:lnTo>
                <a:lnTo>
                  <a:pt x="1016" y="648"/>
                </a:lnTo>
                <a:lnTo>
                  <a:pt x="1008" y="640"/>
                </a:lnTo>
                <a:lnTo>
                  <a:pt x="1000" y="634"/>
                </a:lnTo>
                <a:lnTo>
                  <a:pt x="992" y="632"/>
                </a:lnTo>
                <a:lnTo>
                  <a:pt x="982" y="630"/>
                </a:lnTo>
                <a:lnTo>
                  <a:pt x="982" y="630"/>
                </a:lnTo>
                <a:lnTo>
                  <a:pt x="976" y="632"/>
                </a:lnTo>
                <a:lnTo>
                  <a:pt x="968" y="634"/>
                </a:lnTo>
                <a:lnTo>
                  <a:pt x="962" y="640"/>
                </a:lnTo>
                <a:lnTo>
                  <a:pt x="954" y="646"/>
                </a:lnTo>
                <a:lnTo>
                  <a:pt x="954" y="646"/>
                </a:lnTo>
                <a:lnTo>
                  <a:pt x="940" y="658"/>
                </a:lnTo>
                <a:lnTo>
                  <a:pt x="940" y="658"/>
                </a:lnTo>
                <a:lnTo>
                  <a:pt x="930" y="666"/>
                </a:lnTo>
                <a:lnTo>
                  <a:pt x="916" y="672"/>
                </a:lnTo>
                <a:lnTo>
                  <a:pt x="902" y="678"/>
                </a:lnTo>
                <a:lnTo>
                  <a:pt x="886" y="682"/>
                </a:lnTo>
                <a:lnTo>
                  <a:pt x="886" y="682"/>
                </a:lnTo>
                <a:lnTo>
                  <a:pt x="874" y="682"/>
                </a:lnTo>
                <a:lnTo>
                  <a:pt x="860" y="678"/>
                </a:lnTo>
                <a:lnTo>
                  <a:pt x="846" y="672"/>
                </a:lnTo>
                <a:lnTo>
                  <a:pt x="834" y="660"/>
                </a:lnTo>
                <a:lnTo>
                  <a:pt x="822" y="646"/>
                </a:lnTo>
                <a:lnTo>
                  <a:pt x="812" y="624"/>
                </a:lnTo>
                <a:lnTo>
                  <a:pt x="804" y="596"/>
                </a:lnTo>
                <a:lnTo>
                  <a:pt x="798" y="562"/>
                </a:lnTo>
                <a:lnTo>
                  <a:pt x="798" y="562"/>
                </a:lnTo>
                <a:lnTo>
                  <a:pt x="794" y="538"/>
                </a:lnTo>
                <a:lnTo>
                  <a:pt x="794" y="518"/>
                </a:lnTo>
                <a:lnTo>
                  <a:pt x="794" y="498"/>
                </a:lnTo>
                <a:lnTo>
                  <a:pt x="798" y="482"/>
                </a:lnTo>
                <a:lnTo>
                  <a:pt x="798" y="482"/>
                </a:lnTo>
                <a:lnTo>
                  <a:pt x="800" y="470"/>
                </a:lnTo>
                <a:lnTo>
                  <a:pt x="800" y="470"/>
                </a:lnTo>
                <a:lnTo>
                  <a:pt x="802" y="466"/>
                </a:lnTo>
                <a:lnTo>
                  <a:pt x="802" y="466"/>
                </a:lnTo>
                <a:lnTo>
                  <a:pt x="806" y="458"/>
                </a:lnTo>
                <a:lnTo>
                  <a:pt x="806" y="458"/>
                </a:lnTo>
                <a:lnTo>
                  <a:pt x="808" y="454"/>
                </a:lnTo>
                <a:lnTo>
                  <a:pt x="808" y="454"/>
                </a:lnTo>
                <a:lnTo>
                  <a:pt x="810" y="450"/>
                </a:lnTo>
                <a:lnTo>
                  <a:pt x="810" y="450"/>
                </a:lnTo>
                <a:lnTo>
                  <a:pt x="814" y="446"/>
                </a:lnTo>
                <a:lnTo>
                  <a:pt x="814" y="446"/>
                </a:lnTo>
                <a:lnTo>
                  <a:pt x="816" y="442"/>
                </a:lnTo>
                <a:lnTo>
                  <a:pt x="816" y="442"/>
                </a:lnTo>
                <a:lnTo>
                  <a:pt x="820" y="438"/>
                </a:lnTo>
                <a:lnTo>
                  <a:pt x="820" y="438"/>
                </a:lnTo>
                <a:lnTo>
                  <a:pt x="824" y="434"/>
                </a:lnTo>
                <a:lnTo>
                  <a:pt x="824" y="434"/>
                </a:lnTo>
                <a:lnTo>
                  <a:pt x="826" y="432"/>
                </a:lnTo>
                <a:lnTo>
                  <a:pt x="826" y="432"/>
                </a:lnTo>
                <a:lnTo>
                  <a:pt x="832" y="430"/>
                </a:lnTo>
                <a:lnTo>
                  <a:pt x="832" y="430"/>
                </a:lnTo>
                <a:lnTo>
                  <a:pt x="834" y="428"/>
                </a:lnTo>
                <a:lnTo>
                  <a:pt x="834" y="428"/>
                </a:lnTo>
                <a:lnTo>
                  <a:pt x="842" y="426"/>
                </a:lnTo>
                <a:lnTo>
                  <a:pt x="842" y="426"/>
                </a:lnTo>
                <a:lnTo>
                  <a:pt x="852" y="424"/>
                </a:lnTo>
                <a:lnTo>
                  <a:pt x="852" y="424"/>
                </a:lnTo>
                <a:lnTo>
                  <a:pt x="858" y="422"/>
                </a:lnTo>
                <a:lnTo>
                  <a:pt x="858" y="422"/>
                </a:lnTo>
                <a:lnTo>
                  <a:pt x="864" y="422"/>
                </a:lnTo>
                <a:lnTo>
                  <a:pt x="86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74" y="422"/>
                </a:lnTo>
                <a:lnTo>
                  <a:pt x="888" y="424"/>
                </a:lnTo>
                <a:lnTo>
                  <a:pt x="888" y="424"/>
                </a:lnTo>
                <a:lnTo>
                  <a:pt x="890" y="426"/>
                </a:lnTo>
                <a:lnTo>
                  <a:pt x="890" y="426"/>
                </a:lnTo>
                <a:lnTo>
                  <a:pt x="902" y="428"/>
                </a:lnTo>
                <a:lnTo>
                  <a:pt x="902" y="428"/>
                </a:lnTo>
                <a:lnTo>
                  <a:pt x="904" y="430"/>
                </a:lnTo>
                <a:lnTo>
                  <a:pt x="904" y="430"/>
                </a:lnTo>
                <a:lnTo>
                  <a:pt x="916" y="434"/>
                </a:lnTo>
                <a:lnTo>
                  <a:pt x="916" y="434"/>
                </a:lnTo>
                <a:lnTo>
                  <a:pt x="918" y="434"/>
                </a:lnTo>
                <a:lnTo>
                  <a:pt x="918" y="434"/>
                </a:lnTo>
                <a:lnTo>
                  <a:pt x="926" y="440"/>
                </a:lnTo>
                <a:lnTo>
                  <a:pt x="926" y="440"/>
                </a:lnTo>
                <a:lnTo>
                  <a:pt x="936" y="444"/>
                </a:lnTo>
                <a:lnTo>
                  <a:pt x="942" y="446"/>
                </a:lnTo>
                <a:lnTo>
                  <a:pt x="950" y="448"/>
                </a:lnTo>
                <a:lnTo>
                  <a:pt x="956" y="446"/>
                </a:lnTo>
                <a:lnTo>
                  <a:pt x="964" y="446"/>
                </a:lnTo>
                <a:lnTo>
                  <a:pt x="968" y="442"/>
                </a:lnTo>
                <a:lnTo>
                  <a:pt x="978" y="432"/>
                </a:lnTo>
                <a:lnTo>
                  <a:pt x="984" y="420"/>
                </a:lnTo>
                <a:lnTo>
                  <a:pt x="990" y="406"/>
                </a:lnTo>
                <a:lnTo>
                  <a:pt x="992" y="392"/>
                </a:lnTo>
                <a:lnTo>
                  <a:pt x="990" y="376"/>
                </a:lnTo>
                <a:lnTo>
                  <a:pt x="990" y="376"/>
                </a:lnTo>
                <a:lnTo>
                  <a:pt x="986" y="352"/>
                </a:lnTo>
                <a:lnTo>
                  <a:pt x="982" y="320"/>
                </a:lnTo>
                <a:lnTo>
                  <a:pt x="972" y="284"/>
                </a:lnTo>
                <a:lnTo>
                  <a:pt x="960" y="246"/>
                </a:lnTo>
                <a:lnTo>
                  <a:pt x="960" y="246"/>
                </a:lnTo>
                <a:lnTo>
                  <a:pt x="950" y="216"/>
                </a:lnTo>
                <a:lnTo>
                  <a:pt x="938" y="184"/>
                </a:lnTo>
                <a:lnTo>
                  <a:pt x="922" y="152"/>
                </a:lnTo>
                <a:lnTo>
                  <a:pt x="906" y="118"/>
                </a:lnTo>
                <a:lnTo>
                  <a:pt x="906" y="118"/>
                </a:lnTo>
                <a:lnTo>
                  <a:pt x="876" y="116"/>
                </a:lnTo>
                <a:lnTo>
                  <a:pt x="876" y="116"/>
                </a:lnTo>
                <a:lnTo>
                  <a:pt x="838" y="136"/>
                </a:lnTo>
                <a:lnTo>
                  <a:pt x="800" y="152"/>
                </a:lnTo>
                <a:lnTo>
                  <a:pt x="764" y="166"/>
                </a:lnTo>
                <a:lnTo>
                  <a:pt x="730" y="176"/>
                </a:lnTo>
                <a:lnTo>
                  <a:pt x="698" y="184"/>
                </a:lnTo>
                <a:lnTo>
                  <a:pt x="670" y="190"/>
                </a:lnTo>
                <a:lnTo>
                  <a:pt x="624" y="196"/>
                </a:lnTo>
                <a:lnTo>
                  <a:pt x="624" y="196"/>
                </a:lnTo>
                <a:lnTo>
                  <a:pt x="610" y="198"/>
                </a:lnTo>
                <a:lnTo>
                  <a:pt x="596" y="196"/>
                </a:lnTo>
                <a:lnTo>
                  <a:pt x="584" y="192"/>
                </a:lnTo>
                <a:lnTo>
                  <a:pt x="572" y="186"/>
                </a:lnTo>
                <a:lnTo>
                  <a:pt x="562" y="178"/>
                </a:lnTo>
                <a:lnTo>
                  <a:pt x="556" y="168"/>
                </a:lnTo>
                <a:lnTo>
                  <a:pt x="556" y="162"/>
                </a:lnTo>
                <a:lnTo>
                  <a:pt x="554" y="156"/>
                </a:lnTo>
                <a:lnTo>
                  <a:pt x="556" y="148"/>
                </a:lnTo>
                <a:lnTo>
                  <a:pt x="558" y="142"/>
                </a:lnTo>
                <a:lnTo>
                  <a:pt x="558" y="142"/>
                </a:lnTo>
                <a:lnTo>
                  <a:pt x="562" y="132"/>
                </a:lnTo>
                <a:lnTo>
                  <a:pt x="562" y="132"/>
                </a:lnTo>
                <a:lnTo>
                  <a:pt x="566" y="124"/>
                </a:lnTo>
                <a:lnTo>
                  <a:pt x="566" y="124"/>
                </a:lnTo>
                <a:lnTo>
                  <a:pt x="568" y="124"/>
                </a:lnTo>
                <a:lnTo>
                  <a:pt x="568" y="124"/>
                </a:lnTo>
                <a:lnTo>
                  <a:pt x="568" y="122"/>
                </a:lnTo>
                <a:lnTo>
                  <a:pt x="568" y="122"/>
                </a:lnTo>
                <a:lnTo>
                  <a:pt x="574" y="106"/>
                </a:lnTo>
                <a:lnTo>
                  <a:pt x="578" y="88"/>
                </a:lnTo>
                <a:lnTo>
                  <a:pt x="580" y="68"/>
                </a:lnTo>
                <a:lnTo>
                  <a:pt x="578" y="58"/>
                </a:lnTo>
                <a:lnTo>
                  <a:pt x="576" y="50"/>
                </a:lnTo>
                <a:lnTo>
                  <a:pt x="576" y="50"/>
                </a:lnTo>
                <a:lnTo>
                  <a:pt x="528" y="32"/>
                </a:lnTo>
                <a:lnTo>
                  <a:pt x="480" y="12"/>
                </a:lnTo>
                <a:lnTo>
                  <a:pt x="480" y="12"/>
                </a:lnTo>
                <a:lnTo>
                  <a:pt x="466" y="0"/>
                </a:lnTo>
                <a:lnTo>
                  <a:pt x="466" y="0"/>
                </a:lnTo>
                <a:lnTo>
                  <a:pt x="440" y="4"/>
                </a:lnTo>
                <a:lnTo>
                  <a:pt x="440" y="4"/>
                </a:lnTo>
                <a:lnTo>
                  <a:pt x="418" y="6"/>
                </a:lnTo>
                <a:lnTo>
                  <a:pt x="400" y="10"/>
                </a:lnTo>
                <a:lnTo>
                  <a:pt x="384" y="16"/>
                </a:lnTo>
                <a:lnTo>
                  <a:pt x="370" y="20"/>
                </a:lnTo>
                <a:lnTo>
                  <a:pt x="358" y="28"/>
                </a:lnTo>
                <a:lnTo>
                  <a:pt x="348" y="34"/>
                </a:lnTo>
                <a:lnTo>
                  <a:pt x="340" y="40"/>
                </a:lnTo>
                <a:lnTo>
                  <a:pt x="332" y="48"/>
                </a:lnTo>
                <a:lnTo>
                  <a:pt x="328" y="56"/>
                </a:lnTo>
                <a:lnTo>
                  <a:pt x="324" y="64"/>
                </a:lnTo>
                <a:lnTo>
                  <a:pt x="322" y="72"/>
                </a:lnTo>
                <a:lnTo>
                  <a:pt x="320" y="80"/>
                </a:lnTo>
                <a:lnTo>
                  <a:pt x="320" y="96"/>
                </a:lnTo>
                <a:lnTo>
                  <a:pt x="324" y="112"/>
                </a:lnTo>
                <a:lnTo>
                  <a:pt x="324" y="112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100000">
                <a:srgbClr val="C00000">
                  <a:lumMod val="96000"/>
                </a:srgbClr>
              </a:gs>
            </a:gsLst>
            <a:lin ang="5400000" scaled="1"/>
          </a:grad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3228" y="1463379"/>
            <a:ext cx="467278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/>
              <a:t>Students will need to research their intended 4-yr college to make sure all courses transfer into degree plan. DE students will typically apply to college as FIRST-TIME FRESHMEN and must meet all freshmen admission requirements, including SAT/ACT scores.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4491" y="4778534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Associates of Arts Degree</a:t>
            </a:r>
          </a:p>
          <a:p>
            <a:pPr algn="ctr"/>
            <a:r>
              <a:rPr lang="en-US" sz="2400" b="1" dirty="0" smtClean="0"/>
              <a:t>60-62 </a:t>
            </a:r>
            <a:r>
              <a:rPr lang="en-US" sz="2400" b="1" dirty="0"/>
              <a:t>hours</a:t>
            </a:r>
          </a:p>
        </p:txBody>
      </p:sp>
    </p:spTree>
    <p:extLst>
      <p:ext uri="{BB962C8B-B14F-4D97-AF65-F5344CB8AC3E}">
        <p14:creationId xmlns:p14="http://schemas.microsoft.com/office/powerpoint/2010/main" val="31874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20190</TotalTime>
  <Words>688</Words>
  <Application>Microsoft Office PowerPoint</Application>
  <PresentationFormat>Custom</PresentationFormat>
  <Paragraphs>107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NDHS Master Schedule</vt:lpstr>
      <vt:lpstr>Graduation Requirements</vt:lpstr>
      <vt:lpstr>High School Graduation Requirements</vt:lpstr>
      <vt:lpstr>PowerPoint Presentation</vt:lpstr>
      <vt:lpstr>AA Degree Requirements = 60-62 college credits</vt:lpstr>
      <vt:lpstr>PowerPoint Presentation</vt:lpstr>
      <vt:lpstr>PowerPoint Presentation</vt:lpstr>
      <vt:lpstr>Bright Futures Requirements</vt:lpstr>
      <vt:lpstr>Actual BF Evaluation</vt:lpstr>
      <vt:lpstr>PowerPoint Presentation</vt:lpstr>
      <vt:lpstr>PowerPoint Presentation</vt:lpstr>
      <vt:lpstr>Required to complete:</vt:lpstr>
      <vt:lpstr>How to print out Detailed VC Schedule</vt:lpstr>
      <vt:lpstr>Communication:</vt:lpstr>
      <vt:lpstr>Complete DE Contract at This Time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Grimm</cp:lastModifiedBy>
  <cp:revision>122</cp:revision>
  <cp:lastPrinted>2015-12-09T15:42:28Z</cp:lastPrinted>
  <dcterms:created xsi:type="dcterms:W3CDTF">2015-09-01T20:56:00Z</dcterms:created>
  <dcterms:modified xsi:type="dcterms:W3CDTF">2018-11-30T19:53:36Z</dcterms:modified>
</cp:coreProperties>
</file>